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98" r:id="rId3"/>
    <p:sldId id="280" r:id="rId4"/>
    <p:sldId id="285" r:id="rId5"/>
    <p:sldId id="281" r:id="rId6"/>
    <p:sldId id="288" r:id="rId7"/>
    <p:sldId id="287" r:id="rId8"/>
    <p:sldId id="283" r:id="rId9"/>
    <p:sldId id="299" r:id="rId10"/>
    <p:sldId id="289" r:id="rId11"/>
    <p:sldId id="293" r:id="rId12"/>
    <p:sldId id="300" r:id="rId13"/>
    <p:sldId id="295" r:id="rId14"/>
    <p:sldId id="290" r:id="rId15"/>
    <p:sldId id="301" r:id="rId16"/>
    <p:sldId id="302" r:id="rId17"/>
    <p:sldId id="291" r:id="rId18"/>
    <p:sldId id="296" r:id="rId19"/>
    <p:sldId id="304" r:id="rId20"/>
    <p:sldId id="305" r:id="rId21"/>
    <p:sldId id="303" r:id="rId22"/>
    <p:sldId id="306" r:id="rId2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69"/>
    <a:srgbClr val="F85E62"/>
    <a:srgbClr val="006600"/>
    <a:srgbClr val="009900"/>
    <a:srgbClr val="33CC33"/>
    <a:srgbClr val="969696"/>
    <a:srgbClr val="49B8DB"/>
    <a:srgbClr val="4D4D9D"/>
    <a:srgbClr val="0066CC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905" autoAdjust="0"/>
    <p:restoredTop sz="94660"/>
  </p:normalViewPr>
  <p:slideViewPr>
    <p:cSldViewPr snapToGrid="0">
      <p:cViewPr>
        <p:scale>
          <a:sx n="70" d="100"/>
          <a:sy n="70" d="100"/>
        </p:scale>
        <p:origin x="-2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53508-042F-4FD8-B7FD-6986605A0E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37" name="Group 64"/>
          <p:cNvGrpSpPr>
            <a:grpSpLocks/>
          </p:cNvGrpSpPr>
          <p:nvPr userDrawn="1"/>
        </p:nvGrpSpPr>
        <p:grpSpPr bwMode="auto">
          <a:xfrm>
            <a:off x="53975" y="2060575"/>
            <a:ext cx="8550275" cy="1052513"/>
            <a:chOff x="0" y="1298"/>
            <a:chExt cx="5386" cy="663"/>
          </a:xfrm>
        </p:grpSpPr>
        <p:grpSp>
          <p:nvGrpSpPr>
            <p:cNvPr id="38" name="Group 65"/>
            <p:cNvGrpSpPr>
              <a:grpSpLocks/>
            </p:cNvGrpSpPr>
            <p:nvPr userDrawn="1"/>
          </p:nvGrpSpPr>
          <p:grpSpPr bwMode="auto">
            <a:xfrm>
              <a:off x="0" y="1366"/>
              <a:ext cx="748" cy="486"/>
              <a:chOff x="0" y="1366"/>
              <a:chExt cx="748" cy="486"/>
            </a:xfrm>
          </p:grpSpPr>
          <p:sp>
            <p:nvSpPr>
              <p:cNvPr id="41" name="Rectangle 66"/>
              <p:cNvSpPr>
                <a:spLocks noChangeArrowheads="1"/>
              </p:cNvSpPr>
              <p:nvPr userDrawn="1"/>
            </p:nvSpPr>
            <p:spPr bwMode="ltGray">
              <a:xfrm>
                <a:off x="340" y="1570"/>
                <a:ext cx="363" cy="254"/>
              </a:xfrm>
              <a:prstGeom prst="rect">
                <a:avLst/>
              </a:prstGeom>
              <a:gradFill rotWithShape="0">
                <a:gsLst>
                  <a:gs pos="0">
                    <a:srgbClr val="F85E6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  <p:sp>
            <p:nvSpPr>
              <p:cNvPr id="42" name="Rectangle 67"/>
              <p:cNvSpPr>
                <a:spLocks noChangeArrowheads="1"/>
              </p:cNvSpPr>
              <p:nvPr userDrawn="1"/>
            </p:nvSpPr>
            <p:spPr bwMode="ltGray">
              <a:xfrm>
                <a:off x="183" y="1366"/>
                <a:ext cx="276" cy="299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  <p:sp>
            <p:nvSpPr>
              <p:cNvPr id="43" name="Rectangle 68"/>
              <p:cNvSpPr>
                <a:spLocks noChangeArrowheads="1"/>
              </p:cNvSpPr>
              <p:nvPr userDrawn="1"/>
            </p:nvSpPr>
            <p:spPr bwMode="ltGray">
              <a:xfrm>
                <a:off x="424" y="1366"/>
                <a:ext cx="324" cy="299"/>
              </a:xfrm>
              <a:prstGeom prst="rect">
                <a:avLst/>
              </a:prstGeom>
              <a:gradFill rotWithShape="0">
                <a:gsLst>
                  <a:gs pos="0">
                    <a:srgbClr val="EEF169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  <p:sp>
            <p:nvSpPr>
              <p:cNvPr id="44" name="Rectangle 69"/>
              <p:cNvSpPr>
                <a:spLocks noChangeArrowheads="1"/>
              </p:cNvSpPr>
              <p:nvPr userDrawn="1"/>
            </p:nvSpPr>
            <p:spPr bwMode="ltGray">
              <a:xfrm>
                <a:off x="0" y="1586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49B8DB"/>
                  </a:gs>
                </a:gsLst>
                <a:lin ang="189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</p:grpSp>
        <p:sp>
          <p:nvSpPr>
            <p:cNvPr id="39" name="Rectangle 70"/>
            <p:cNvSpPr>
              <a:spLocks noChangeArrowheads="1"/>
            </p:cNvSpPr>
            <p:nvPr userDrawn="1"/>
          </p:nvSpPr>
          <p:spPr bwMode="gray">
            <a:xfrm>
              <a:off x="204" y="1797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Tahoma" pitchFamily="34" charset="0"/>
              </a:endParaRPr>
            </a:p>
          </p:txBody>
        </p:sp>
        <p:sp>
          <p:nvSpPr>
            <p:cNvPr id="40" name="Rectangle 71"/>
            <p:cNvSpPr>
              <a:spLocks noChangeArrowheads="1"/>
            </p:cNvSpPr>
            <p:nvPr userDrawn="1"/>
          </p:nvSpPr>
          <p:spPr bwMode="gray">
            <a:xfrm>
              <a:off x="400" y="1298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Tahoma" pitchFamily="34" charset="0"/>
              </a:endParaRPr>
            </a:p>
          </p:txBody>
        </p:sp>
      </p:grpSp>
      <p:grpSp>
        <p:nvGrpSpPr>
          <p:cNvPr id="45" name="Group 94"/>
          <p:cNvGrpSpPr>
            <a:grpSpLocks/>
          </p:cNvGrpSpPr>
          <p:nvPr userDrawn="1"/>
        </p:nvGrpSpPr>
        <p:grpSpPr bwMode="auto">
          <a:xfrm>
            <a:off x="5435600" y="2636838"/>
            <a:ext cx="2230438" cy="433387"/>
            <a:chOff x="1315" y="2840"/>
            <a:chExt cx="1405" cy="475"/>
          </a:xfrm>
        </p:grpSpPr>
        <p:sp>
          <p:nvSpPr>
            <p:cNvPr id="46" name="Arc 95"/>
            <p:cNvSpPr>
              <a:spLocks/>
            </p:cNvSpPr>
            <p:nvPr userDrawn="1"/>
          </p:nvSpPr>
          <p:spPr bwMode="auto">
            <a:xfrm rot="10800000" flipH="1" flipV="1">
              <a:off x="1315" y="2840"/>
              <a:ext cx="281" cy="242"/>
            </a:xfrm>
            <a:custGeom>
              <a:avLst/>
              <a:gdLst>
                <a:gd name="G0" fmla="+- 21596 0 0"/>
                <a:gd name="G1" fmla="+- 21600 0 0"/>
                <a:gd name="G2" fmla="+- 21600 0 0"/>
                <a:gd name="T0" fmla="*/ 0 w 43196"/>
                <a:gd name="T1" fmla="*/ 21182 h 21600"/>
                <a:gd name="T2" fmla="*/ 43196 w 43196"/>
                <a:gd name="T3" fmla="*/ 21600 h 21600"/>
                <a:gd name="T4" fmla="*/ 21596 w 4319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1600" fill="none" extrusionOk="0">
                  <a:moveTo>
                    <a:pt x="0" y="21182"/>
                  </a:moveTo>
                  <a:cubicBezTo>
                    <a:pt x="227" y="9417"/>
                    <a:pt x="9829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</a:path>
                <a:path w="43196" h="21600" stroke="0" extrusionOk="0">
                  <a:moveTo>
                    <a:pt x="0" y="21182"/>
                  </a:moveTo>
                  <a:cubicBezTo>
                    <a:pt x="227" y="9417"/>
                    <a:pt x="9829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lnTo>
                    <a:pt x="21596" y="21600"/>
                  </a:lnTo>
                  <a:close/>
                </a:path>
              </a:pathLst>
            </a:custGeom>
            <a:noFill/>
            <a:ln w="19050">
              <a:solidFill>
                <a:srgbClr val="969696">
                  <a:alpha val="46001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47" name="Group 96"/>
            <p:cNvGrpSpPr>
              <a:grpSpLocks/>
            </p:cNvGrpSpPr>
            <p:nvPr userDrawn="1"/>
          </p:nvGrpSpPr>
          <p:grpSpPr bwMode="auto">
            <a:xfrm>
              <a:off x="1592" y="2842"/>
              <a:ext cx="561" cy="477"/>
              <a:chOff x="5815" y="2841"/>
              <a:chExt cx="1403" cy="1189"/>
            </a:xfrm>
          </p:grpSpPr>
          <p:sp>
            <p:nvSpPr>
              <p:cNvPr id="51" name="Arc 97"/>
              <p:cNvSpPr>
                <a:spLocks/>
              </p:cNvSpPr>
              <p:nvPr/>
            </p:nvSpPr>
            <p:spPr bwMode="auto">
              <a:xfrm rot="10800000" flipH="1">
                <a:off x="5815" y="3427"/>
                <a:ext cx="700" cy="603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46001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2" name="Arc 98"/>
              <p:cNvSpPr>
                <a:spLocks/>
              </p:cNvSpPr>
              <p:nvPr/>
            </p:nvSpPr>
            <p:spPr bwMode="auto">
              <a:xfrm rot="10800000" flipH="1" flipV="1">
                <a:off x="6518" y="2841"/>
                <a:ext cx="700" cy="603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46001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48" name="Group 99"/>
            <p:cNvGrpSpPr>
              <a:grpSpLocks/>
            </p:cNvGrpSpPr>
            <p:nvPr userDrawn="1"/>
          </p:nvGrpSpPr>
          <p:grpSpPr bwMode="auto">
            <a:xfrm>
              <a:off x="2154" y="2842"/>
              <a:ext cx="561" cy="477"/>
              <a:chOff x="5815" y="2841"/>
              <a:chExt cx="1403" cy="1189"/>
            </a:xfrm>
          </p:grpSpPr>
          <p:sp>
            <p:nvSpPr>
              <p:cNvPr id="49" name="Arc 100"/>
              <p:cNvSpPr>
                <a:spLocks/>
              </p:cNvSpPr>
              <p:nvPr/>
            </p:nvSpPr>
            <p:spPr bwMode="auto">
              <a:xfrm rot="10800000" flipH="1">
                <a:off x="5815" y="3427"/>
                <a:ext cx="700" cy="603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46001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0" name="Arc 101"/>
              <p:cNvSpPr>
                <a:spLocks/>
              </p:cNvSpPr>
              <p:nvPr/>
            </p:nvSpPr>
            <p:spPr bwMode="auto">
              <a:xfrm rot="10800000" flipH="1" flipV="1">
                <a:off x="6518" y="2841"/>
                <a:ext cx="700" cy="603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46001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grpSp>
        <p:nvGrpSpPr>
          <p:cNvPr id="53" name="Group 102"/>
          <p:cNvGrpSpPr>
            <a:grpSpLocks/>
          </p:cNvGrpSpPr>
          <p:nvPr userDrawn="1"/>
        </p:nvGrpSpPr>
        <p:grpSpPr bwMode="auto">
          <a:xfrm>
            <a:off x="6732588" y="3860800"/>
            <a:ext cx="2017712" cy="1430338"/>
            <a:chOff x="1202" y="2160"/>
            <a:chExt cx="2277" cy="1615"/>
          </a:xfrm>
        </p:grpSpPr>
        <p:grpSp>
          <p:nvGrpSpPr>
            <p:cNvPr id="54" name="Group 103"/>
            <p:cNvGrpSpPr>
              <a:grpSpLocks/>
            </p:cNvGrpSpPr>
            <p:nvPr/>
          </p:nvGrpSpPr>
          <p:grpSpPr bwMode="auto">
            <a:xfrm>
              <a:off x="1202" y="2160"/>
              <a:ext cx="2277" cy="1615"/>
              <a:chOff x="1202" y="2160"/>
              <a:chExt cx="2277" cy="1615"/>
            </a:xfrm>
          </p:grpSpPr>
          <p:sp>
            <p:nvSpPr>
              <p:cNvPr id="87" name="AutoShape 104"/>
              <p:cNvSpPr>
                <a:spLocks noChangeAspect="1" noChangeArrowheads="1" noTextEdit="1"/>
              </p:cNvSpPr>
              <p:nvPr/>
            </p:nvSpPr>
            <p:spPr bwMode="auto">
              <a:xfrm>
                <a:off x="1202" y="2160"/>
                <a:ext cx="2277" cy="16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8" name="Freeform 105"/>
              <p:cNvSpPr>
                <a:spLocks/>
              </p:cNvSpPr>
              <p:nvPr/>
            </p:nvSpPr>
            <p:spPr bwMode="auto">
              <a:xfrm>
                <a:off x="1202" y="2160"/>
                <a:ext cx="2277" cy="1615"/>
              </a:xfrm>
              <a:custGeom>
                <a:avLst/>
                <a:gdLst/>
                <a:ahLst/>
                <a:cxnLst>
                  <a:cxn ang="0">
                    <a:pos x="1558" y="1333"/>
                  </a:cxn>
                  <a:cxn ang="0">
                    <a:pos x="1446" y="816"/>
                  </a:cxn>
                  <a:cxn ang="0">
                    <a:pos x="2081" y="949"/>
                  </a:cxn>
                  <a:cxn ang="0">
                    <a:pos x="2086" y="1570"/>
                  </a:cxn>
                  <a:cxn ang="0">
                    <a:pos x="2121" y="1525"/>
                  </a:cxn>
                  <a:cxn ang="0">
                    <a:pos x="2168" y="1451"/>
                  </a:cxn>
                  <a:cxn ang="0">
                    <a:pos x="2203" y="1365"/>
                  </a:cxn>
                  <a:cxn ang="0">
                    <a:pos x="2208" y="132"/>
                  </a:cxn>
                  <a:cxn ang="0">
                    <a:pos x="2831" y="0"/>
                  </a:cxn>
                  <a:cxn ang="0">
                    <a:pos x="2767" y="1296"/>
                  </a:cxn>
                  <a:cxn ang="0">
                    <a:pos x="2767" y="1304"/>
                  </a:cxn>
                  <a:cxn ang="0">
                    <a:pos x="2769" y="1328"/>
                  </a:cxn>
                  <a:cxn ang="0">
                    <a:pos x="2776" y="1363"/>
                  </a:cxn>
                  <a:cxn ang="0">
                    <a:pos x="2794" y="1407"/>
                  </a:cxn>
                  <a:cxn ang="0">
                    <a:pos x="2822" y="1457"/>
                  </a:cxn>
                  <a:cxn ang="0">
                    <a:pos x="2869" y="1509"/>
                  </a:cxn>
                  <a:cxn ang="0">
                    <a:pos x="2934" y="1562"/>
                  </a:cxn>
                  <a:cxn ang="0">
                    <a:pos x="3023" y="1610"/>
                  </a:cxn>
                  <a:cxn ang="0">
                    <a:pos x="3077" y="1640"/>
                  </a:cxn>
                  <a:cxn ang="0">
                    <a:pos x="3130" y="1680"/>
                  </a:cxn>
                  <a:cxn ang="0">
                    <a:pos x="3178" y="1722"/>
                  </a:cxn>
                  <a:cxn ang="0">
                    <a:pos x="3222" y="1768"/>
                  </a:cxn>
                  <a:cxn ang="0">
                    <a:pos x="3260" y="1812"/>
                  </a:cxn>
                  <a:cxn ang="0">
                    <a:pos x="3291" y="1852"/>
                  </a:cxn>
                  <a:cxn ang="0">
                    <a:pos x="3313" y="1886"/>
                  </a:cxn>
                  <a:cxn ang="0">
                    <a:pos x="3327" y="1908"/>
                  </a:cxn>
                  <a:cxn ang="0">
                    <a:pos x="3412" y="1178"/>
                  </a:cxn>
                  <a:cxn ang="0">
                    <a:pos x="3951" y="1023"/>
                  </a:cxn>
                  <a:cxn ang="0">
                    <a:pos x="3871" y="1621"/>
                  </a:cxn>
                  <a:cxn ang="0">
                    <a:pos x="4228" y="3155"/>
                  </a:cxn>
                  <a:cxn ang="0">
                    <a:pos x="4554" y="3230"/>
                  </a:cxn>
                  <a:cxn ang="0">
                    <a:pos x="0" y="3167"/>
                  </a:cxn>
                  <a:cxn ang="0">
                    <a:pos x="539" y="3167"/>
                  </a:cxn>
                  <a:cxn ang="0">
                    <a:pos x="541" y="3161"/>
                  </a:cxn>
                  <a:cxn ang="0">
                    <a:pos x="540" y="3149"/>
                  </a:cxn>
                  <a:cxn ang="0">
                    <a:pos x="529" y="3131"/>
                  </a:cxn>
                  <a:cxn ang="0">
                    <a:pos x="506" y="3104"/>
                  </a:cxn>
                  <a:cxn ang="0">
                    <a:pos x="491" y="3076"/>
                  </a:cxn>
                  <a:cxn ang="0">
                    <a:pos x="485" y="3053"/>
                  </a:cxn>
                  <a:cxn ang="0">
                    <a:pos x="485" y="3040"/>
                  </a:cxn>
                  <a:cxn ang="0">
                    <a:pos x="485" y="1428"/>
                  </a:cxn>
                </a:cxnLst>
                <a:rect l="0" t="0" r="r" b="b"/>
                <a:pathLst>
                  <a:path w="4554" h="3230">
                    <a:moveTo>
                      <a:pt x="363" y="1333"/>
                    </a:moveTo>
                    <a:lnTo>
                      <a:pt x="1558" y="1333"/>
                    </a:lnTo>
                    <a:lnTo>
                      <a:pt x="1558" y="964"/>
                    </a:lnTo>
                    <a:lnTo>
                      <a:pt x="1446" y="816"/>
                    </a:lnTo>
                    <a:lnTo>
                      <a:pt x="2150" y="816"/>
                    </a:lnTo>
                    <a:lnTo>
                      <a:pt x="2081" y="949"/>
                    </a:lnTo>
                    <a:lnTo>
                      <a:pt x="2081" y="1576"/>
                    </a:lnTo>
                    <a:lnTo>
                      <a:pt x="2086" y="1570"/>
                    </a:lnTo>
                    <a:lnTo>
                      <a:pt x="2100" y="1552"/>
                    </a:lnTo>
                    <a:lnTo>
                      <a:pt x="2121" y="1525"/>
                    </a:lnTo>
                    <a:lnTo>
                      <a:pt x="2145" y="1491"/>
                    </a:lnTo>
                    <a:lnTo>
                      <a:pt x="2168" y="1451"/>
                    </a:lnTo>
                    <a:lnTo>
                      <a:pt x="2189" y="1409"/>
                    </a:lnTo>
                    <a:lnTo>
                      <a:pt x="2203" y="1365"/>
                    </a:lnTo>
                    <a:lnTo>
                      <a:pt x="2208" y="1322"/>
                    </a:lnTo>
                    <a:lnTo>
                      <a:pt x="2208" y="132"/>
                    </a:lnTo>
                    <a:lnTo>
                      <a:pt x="2081" y="0"/>
                    </a:lnTo>
                    <a:lnTo>
                      <a:pt x="2831" y="0"/>
                    </a:lnTo>
                    <a:lnTo>
                      <a:pt x="2767" y="122"/>
                    </a:lnTo>
                    <a:lnTo>
                      <a:pt x="2767" y="1296"/>
                    </a:lnTo>
                    <a:lnTo>
                      <a:pt x="2767" y="1298"/>
                    </a:lnTo>
                    <a:lnTo>
                      <a:pt x="2767" y="1304"/>
                    </a:lnTo>
                    <a:lnTo>
                      <a:pt x="2767" y="1314"/>
                    </a:lnTo>
                    <a:lnTo>
                      <a:pt x="2769" y="1328"/>
                    </a:lnTo>
                    <a:lnTo>
                      <a:pt x="2772" y="1344"/>
                    </a:lnTo>
                    <a:lnTo>
                      <a:pt x="2776" y="1363"/>
                    </a:lnTo>
                    <a:lnTo>
                      <a:pt x="2783" y="1383"/>
                    </a:lnTo>
                    <a:lnTo>
                      <a:pt x="2794" y="1407"/>
                    </a:lnTo>
                    <a:lnTo>
                      <a:pt x="2806" y="1432"/>
                    </a:lnTo>
                    <a:lnTo>
                      <a:pt x="2822" y="1457"/>
                    </a:lnTo>
                    <a:lnTo>
                      <a:pt x="2843" y="1483"/>
                    </a:lnTo>
                    <a:lnTo>
                      <a:pt x="2869" y="1509"/>
                    </a:lnTo>
                    <a:lnTo>
                      <a:pt x="2899" y="1536"/>
                    </a:lnTo>
                    <a:lnTo>
                      <a:pt x="2934" y="1562"/>
                    </a:lnTo>
                    <a:lnTo>
                      <a:pt x="2976" y="1586"/>
                    </a:lnTo>
                    <a:lnTo>
                      <a:pt x="3023" y="1610"/>
                    </a:lnTo>
                    <a:lnTo>
                      <a:pt x="3051" y="1624"/>
                    </a:lnTo>
                    <a:lnTo>
                      <a:pt x="3077" y="1640"/>
                    </a:lnTo>
                    <a:lnTo>
                      <a:pt x="3104" y="1659"/>
                    </a:lnTo>
                    <a:lnTo>
                      <a:pt x="3130" y="1680"/>
                    </a:lnTo>
                    <a:lnTo>
                      <a:pt x="3154" y="1700"/>
                    </a:lnTo>
                    <a:lnTo>
                      <a:pt x="3178" y="1722"/>
                    </a:lnTo>
                    <a:lnTo>
                      <a:pt x="3200" y="1745"/>
                    </a:lnTo>
                    <a:lnTo>
                      <a:pt x="3222" y="1768"/>
                    </a:lnTo>
                    <a:lnTo>
                      <a:pt x="3242" y="1790"/>
                    </a:lnTo>
                    <a:lnTo>
                      <a:pt x="3260" y="1812"/>
                    </a:lnTo>
                    <a:lnTo>
                      <a:pt x="3276" y="1833"/>
                    </a:lnTo>
                    <a:lnTo>
                      <a:pt x="3291" y="1852"/>
                    </a:lnTo>
                    <a:lnTo>
                      <a:pt x="3304" y="1870"/>
                    </a:lnTo>
                    <a:lnTo>
                      <a:pt x="3313" y="1886"/>
                    </a:lnTo>
                    <a:lnTo>
                      <a:pt x="3321" y="1898"/>
                    </a:lnTo>
                    <a:lnTo>
                      <a:pt x="3327" y="1908"/>
                    </a:lnTo>
                    <a:lnTo>
                      <a:pt x="3412" y="1631"/>
                    </a:lnTo>
                    <a:lnTo>
                      <a:pt x="3412" y="1178"/>
                    </a:lnTo>
                    <a:lnTo>
                      <a:pt x="3327" y="1023"/>
                    </a:lnTo>
                    <a:lnTo>
                      <a:pt x="3951" y="1023"/>
                    </a:lnTo>
                    <a:lnTo>
                      <a:pt x="3871" y="1178"/>
                    </a:lnTo>
                    <a:lnTo>
                      <a:pt x="3871" y="1621"/>
                    </a:lnTo>
                    <a:lnTo>
                      <a:pt x="4325" y="2990"/>
                    </a:lnTo>
                    <a:lnTo>
                      <a:pt x="4228" y="3155"/>
                    </a:lnTo>
                    <a:lnTo>
                      <a:pt x="4554" y="3155"/>
                    </a:lnTo>
                    <a:lnTo>
                      <a:pt x="4554" y="3230"/>
                    </a:lnTo>
                    <a:lnTo>
                      <a:pt x="0" y="3230"/>
                    </a:lnTo>
                    <a:lnTo>
                      <a:pt x="0" y="3167"/>
                    </a:lnTo>
                    <a:lnTo>
                      <a:pt x="539" y="3167"/>
                    </a:lnTo>
                    <a:lnTo>
                      <a:pt x="539" y="3167"/>
                    </a:lnTo>
                    <a:lnTo>
                      <a:pt x="541" y="3164"/>
                    </a:lnTo>
                    <a:lnTo>
                      <a:pt x="541" y="3161"/>
                    </a:lnTo>
                    <a:lnTo>
                      <a:pt x="543" y="3156"/>
                    </a:lnTo>
                    <a:lnTo>
                      <a:pt x="540" y="3149"/>
                    </a:lnTo>
                    <a:lnTo>
                      <a:pt x="536" y="3141"/>
                    </a:lnTo>
                    <a:lnTo>
                      <a:pt x="529" y="3131"/>
                    </a:lnTo>
                    <a:lnTo>
                      <a:pt x="517" y="3118"/>
                    </a:lnTo>
                    <a:lnTo>
                      <a:pt x="506" y="3104"/>
                    </a:lnTo>
                    <a:lnTo>
                      <a:pt x="497" y="3089"/>
                    </a:lnTo>
                    <a:lnTo>
                      <a:pt x="491" y="3076"/>
                    </a:lnTo>
                    <a:lnTo>
                      <a:pt x="487" y="3064"/>
                    </a:lnTo>
                    <a:lnTo>
                      <a:pt x="485" y="3053"/>
                    </a:lnTo>
                    <a:lnTo>
                      <a:pt x="485" y="3045"/>
                    </a:lnTo>
                    <a:lnTo>
                      <a:pt x="485" y="3040"/>
                    </a:lnTo>
                    <a:lnTo>
                      <a:pt x="485" y="3038"/>
                    </a:lnTo>
                    <a:lnTo>
                      <a:pt x="485" y="1428"/>
                    </a:lnTo>
                    <a:lnTo>
                      <a:pt x="363" y="133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55" name="Rectangle 106"/>
            <p:cNvSpPr>
              <a:spLocks noChangeArrowheads="1"/>
            </p:cNvSpPr>
            <p:nvPr/>
          </p:nvSpPr>
          <p:spPr bwMode="auto">
            <a:xfrm>
              <a:off x="1449" y="3058"/>
              <a:ext cx="455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56" name="Rectangle 107"/>
            <p:cNvSpPr>
              <a:spLocks noChangeArrowheads="1"/>
            </p:cNvSpPr>
            <p:nvPr/>
          </p:nvSpPr>
          <p:spPr bwMode="auto">
            <a:xfrm>
              <a:off x="1449" y="3189"/>
              <a:ext cx="455" cy="30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57" name="Rectangle 108"/>
            <p:cNvSpPr>
              <a:spLocks noChangeArrowheads="1"/>
            </p:cNvSpPr>
            <p:nvPr/>
          </p:nvSpPr>
          <p:spPr bwMode="auto">
            <a:xfrm>
              <a:off x="1449" y="3313"/>
              <a:ext cx="455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58" name="Rectangle 109"/>
            <p:cNvSpPr>
              <a:spLocks noChangeArrowheads="1"/>
            </p:cNvSpPr>
            <p:nvPr/>
          </p:nvSpPr>
          <p:spPr bwMode="auto">
            <a:xfrm>
              <a:off x="1449" y="3442"/>
              <a:ext cx="455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59" name="Rectangle 110"/>
            <p:cNvSpPr>
              <a:spLocks noChangeArrowheads="1"/>
            </p:cNvSpPr>
            <p:nvPr/>
          </p:nvSpPr>
          <p:spPr bwMode="auto">
            <a:xfrm>
              <a:off x="1541" y="2934"/>
              <a:ext cx="113" cy="76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0" name="Rectangle 111"/>
            <p:cNvSpPr>
              <a:spLocks noChangeArrowheads="1"/>
            </p:cNvSpPr>
            <p:nvPr/>
          </p:nvSpPr>
          <p:spPr bwMode="auto">
            <a:xfrm>
              <a:off x="1541" y="3058"/>
              <a:ext cx="113" cy="3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1" name="Rectangle 112"/>
            <p:cNvSpPr>
              <a:spLocks noChangeArrowheads="1"/>
            </p:cNvSpPr>
            <p:nvPr/>
          </p:nvSpPr>
          <p:spPr bwMode="auto">
            <a:xfrm>
              <a:off x="1541" y="3189"/>
              <a:ext cx="113" cy="30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2" name="Rectangle 113"/>
            <p:cNvSpPr>
              <a:spLocks noChangeArrowheads="1"/>
            </p:cNvSpPr>
            <p:nvPr/>
          </p:nvSpPr>
          <p:spPr bwMode="auto">
            <a:xfrm>
              <a:off x="1541" y="3313"/>
              <a:ext cx="113" cy="3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3" name="Rectangle 114"/>
            <p:cNvSpPr>
              <a:spLocks noChangeArrowheads="1"/>
            </p:cNvSpPr>
            <p:nvPr/>
          </p:nvSpPr>
          <p:spPr bwMode="auto">
            <a:xfrm>
              <a:off x="1541" y="3442"/>
              <a:ext cx="113" cy="3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4" name="Rectangle 115"/>
            <p:cNvSpPr>
              <a:spLocks noChangeArrowheads="1"/>
            </p:cNvSpPr>
            <p:nvPr/>
          </p:nvSpPr>
          <p:spPr bwMode="auto">
            <a:xfrm>
              <a:off x="1963" y="2927"/>
              <a:ext cx="77" cy="787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5" name="Rectangle 116"/>
            <p:cNvSpPr>
              <a:spLocks noChangeArrowheads="1"/>
            </p:cNvSpPr>
            <p:nvPr/>
          </p:nvSpPr>
          <p:spPr bwMode="auto">
            <a:xfrm>
              <a:off x="1480" y="3694"/>
              <a:ext cx="561" cy="20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6" name="Freeform 117"/>
            <p:cNvSpPr>
              <a:spLocks/>
            </p:cNvSpPr>
            <p:nvPr/>
          </p:nvSpPr>
          <p:spPr bwMode="auto">
            <a:xfrm>
              <a:off x="1275" y="2492"/>
              <a:ext cx="254" cy="346"/>
            </a:xfrm>
            <a:custGeom>
              <a:avLst/>
              <a:gdLst/>
              <a:ahLst/>
              <a:cxnLst>
                <a:cxn ang="0">
                  <a:pos x="506" y="693"/>
                </a:cxn>
                <a:cxn ang="0">
                  <a:pos x="151" y="112"/>
                </a:cxn>
                <a:cxn ang="0">
                  <a:pos x="155" y="104"/>
                </a:cxn>
                <a:cxn ang="0">
                  <a:pos x="157" y="96"/>
                </a:cxn>
                <a:cxn ang="0">
                  <a:pos x="158" y="87"/>
                </a:cxn>
                <a:cxn ang="0">
                  <a:pos x="159" y="79"/>
                </a:cxn>
                <a:cxn ang="0">
                  <a:pos x="158" y="63"/>
                </a:cxn>
                <a:cxn ang="0">
                  <a:pos x="154" y="48"/>
                </a:cxn>
                <a:cxn ang="0">
                  <a:pos x="146" y="34"/>
                </a:cxn>
                <a:cxn ang="0">
                  <a:pos x="136" y="23"/>
                </a:cxn>
                <a:cxn ang="0">
                  <a:pos x="125" y="13"/>
                </a:cxn>
                <a:cxn ang="0">
                  <a:pos x="111" y="5"/>
                </a:cxn>
                <a:cxn ang="0">
                  <a:pos x="96" y="1"/>
                </a:cxn>
                <a:cxn ang="0">
                  <a:pos x="80" y="0"/>
                </a:cxn>
                <a:cxn ang="0">
                  <a:pos x="64" y="1"/>
                </a:cxn>
                <a:cxn ang="0">
                  <a:pos x="49" y="5"/>
                </a:cxn>
                <a:cxn ang="0">
                  <a:pos x="35" y="13"/>
                </a:cxn>
                <a:cxn ang="0">
                  <a:pos x="24" y="23"/>
                </a:cxn>
                <a:cxn ang="0">
                  <a:pos x="14" y="34"/>
                </a:cxn>
                <a:cxn ang="0">
                  <a:pos x="6" y="48"/>
                </a:cxn>
                <a:cxn ang="0">
                  <a:pos x="2" y="63"/>
                </a:cxn>
                <a:cxn ang="0">
                  <a:pos x="0" y="79"/>
                </a:cxn>
                <a:cxn ang="0">
                  <a:pos x="2" y="93"/>
                </a:cxn>
                <a:cxn ang="0">
                  <a:pos x="5" y="107"/>
                </a:cxn>
                <a:cxn ang="0">
                  <a:pos x="11" y="118"/>
                </a:cxn>
                <a:cxn ang="0">
                  <a:pos x="19" y="130"/>
                </a:cxn>
                <a:cxn ang="0">
                  <a:pos x="28" y="139"/>
                </a:cxn>
                <a:cxn ang="0">
                  <a:pos x="40" y="147"/>
                </a:cxn>
                <a:cxn ang="0">
                  <a:pos x="51" y="153"/>
                </a:cxn>
                <a:cxn ang="0">
                  <a:pos x="65" y="156"/>
                </a:cxn>
                <a:cxn ang="0">
                  <a:pos x="399" y="693"/>
                </a:cxn>
                <a:cxn ang="0">
                  <a:pos x="506" y="693"/>
                </a:cxn>
              </a:cxnLst>
              <a:rect l="0" t="0" r="r" b="b"/>
              <a:pathLst>
                <a:path w="506" h="693">
                  <a:moveTo>
                    <a:pt x="506" y="693"/>
                  </a:moveTo>
                  <a:lnTo>
                    <a:pt x="151" y="112"/>
                  </a:lnTo>
                  <a:lnTo>
                    <a:pt x="155" y="104"/>
                  </a:lnTo>
                  <a:lnTo>
                    <a:pt x="157" y="96"/>
                  </a:lnTo>
                  <a:lnTo>
                    <a:pt x="158" y="87"/>
                  </a:lnTo>
                  <a:lnTo>
                    <a:pt x="159" y="79"/>
                  </a:lnTo>
                  <a:lnTo>
                    <a:pt x="158" y="63"/>
                  </a:lnTo>
                  <a:lnTo>
                    <a:pt x="154" y="48"/>
                  </a:lnTo>
                  <a:lnTo>
                    <a:pt x="146" y="34"/>
                  </a:lnTo>
                  <a:lnTo>
                    <a:pt x="136" y="23"/>
                  </a:lnTo>
                  <a:lnTo>
                    <a:pt x="125" y="13"/>
                  </a:lnTo>
                  <a:lnTo>
                    <a:pt x="111" y="5"/>
                  </a:lnTo>
                  <a:lnTo>
                    <a:pt x="96" y="1"/>
                  </a:lnTo>
                  <a:lnTo>
                    <a:pt x="80" y="0"/>
                  </a:lnTo>
                  <a:lnTo>
                    <a:pt x="64" y="1"/>
                  </a:lnTo>
                  <a:lnTo>
                    <a:pt x="49" y="5"/>
                  </a:lnTo>
                  <a:lnTo>
                    <a:pt x="35" y="13"/>
                  </a:lnTo>
                  <a:lnTo>
                    <a:pt x="24" y="23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3"/>
                  </a:lnTo>
                  <a:lnTo>
                    <a:pt x="0" y="79"/>
                  </a:lnTo>
                  <a:lnTo>
                    <a:pt x="2" y="93"/>
                  </a:lnTo>
                  <a:lnTo>
                    <a:pt x="5" y="107"/>
                  </a:lnTo>
                  <a:lnTo>
                    <a:pt x="11" y="118"/>
                  </a:lnTo>
                  <a:lnTo>
                    <a:pt x="19" y="130"/>
                  </a:lnTo>
                  <a:lnTo>
                    <a:pt x="28" y="139"/>
                  </a:lnTo>
                  <a:lnTo>
                    <a:pt x="40" y="147"/>
                  </a:lnTo>
                  <a:lnTo>
                    <a:pt x="51" y="153"/>
                  </a:lnTo>
                  <a:lnTo>
                    <a:pt x="65" y="156"/>
                  </a:lnTo>
                  <a:lnTo>
                    <a:pt x="399" y="693"/>
                  </a:lnTo>
                  <a:lnTo>
                    <a:pt x="506" y="69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7" name="Freeform 118"/>
            <p:cNvSpPr>
              <a:spLocks/>
            </p:cNvSpPr>
            <p:nvPr/>
          </p:nvSpPr>
          <p:spPr bwMode="auto">
            <a:xfrm>
              <a:off x="1324" y="2553"/>
              <a:ext cx="186" cy="27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27" y="549"/>
                </a:cxn>
                <a:cxn ang="0">
                  <a:pos x="371" y="549"/>
                </a:cxn>
                <a:cxn ang="0">
                  <a:pos x="38" y="0"/>
                </a:cxn>
                <a:cxn ang="0">
                  <a:pos x="0" y="25"/>
                </a:cxn>
              </a:cxnLst>
              <a:rect l="0" t="0" r="r" b="b"/>
              <a:pathLst>
                <a:path w="371" h="549">
                  <a:moveTo>
                    <a:pt x="0" y="25"/>
                  </a:moveTo>
                  <a:lnTo>
                    <a:pt x="327" y="549"/>
                  </a:lnTo>
                  <a:lnTo>
                    <a:pt x="371" y="549"/>
                  </a:lnTo>
                  <a:lnTo>
                    <a:pt x="38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8" name="Freeform 119"/>
            <p:cNvSpPr>
              <a:spLocks/>
            </p:cNvSpPr>
            <p:nvPr/>
          </p:nvSpPr>
          <p:spPr bwMode="auto">
            <a:xfrm>
              <a:off x="1308" y="2510"/>
              <a:ext cx="21" cy="22"/>
            </a:xfrm>
            <a:custGeom>
              <a:avLst/>
              <a:gdLst/>
              <a:ahLst/>
              <a:cxnLst>
                <a:cxn ang="0">
                  <a:pos x="23" y="45"/>
                </a:cxn>
                <a:cxn ang="0">
                  <a:pos x="14" y="44"/>
                </a:cxn>
                <a:cxn ang="0">
                  <a:pos x="7" y="39"/>
                </a:cxn>
                <a:cxn ang="0">
                  <a:pos x="2" y="32"/>
                </a:cxn>
                <a:cxn ang="0">
                  <a:pos x="0" y="23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3" y="0"/>
                </a:cxn>
                <a:cxn ang="0">
                  <a:pos x="32" y="2"/>
                </a:cxn>
                <a:cxn ang="0">
                  <a:pos x="39" y="7"/>
                </a:cxn>
                <a:cxn ang="0">
                  <a:pos x="44" y="14"/>
                </a:cxn>
                <a:cxn ang="0">
                  <a:pos x="45" y="23"/>
                </a:cxn>
                <a:cxn ang="0">
                  <a:pos x="44" y="32"/>
                </a:cxn>
                <a:cxn ang="0">
                  <a:pos x="39" y="39"/>
                </a:cxn>
                <a:cxn ang="0">
                  <a:pos x="32" y="44"/>
                </a:cxn>
                <a:cxn ang="0">
                  <a:pos x="23" y="45"/>
                </a:cxn>
              </a:cxnLst>
              <a:rect l="0" t="0" r="r" b="b"/>
              <a:pathLst>
                <a:path w="45" h="45">
                  <a:moveTo>
                    <a:pt x="23" y="45"/>
                  </a:moveTo>
                  <a:lnTo>
                    <a:pt x="14" y="44"/>
                  </a:lnTo>
                  <a:lnTo>
                    <a:pt x="7" y="39"/>
                  </a:lnTo>
                  <a:lnTo>
                    <a:pt x="2" y="32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3" y="0"/>
                  </a:lnTo>
                  <a:lnTo>
                    <a:pt x="32" y="2"/>
                  </a:lnTo>
                  <a:lnTo>
                    <a:pt x="39" y="7"/>
                  </a:lnTo>
                  <a:lnTo>
                    <a:pt x="44" y="14"/>
                  </a:lnTo>
                  <a:lnTo>
                    <a:pt x="45" y="23"/>
                  </a:lnTo>
                  <a:lnTo>
                    <a:pt x="44" y="32"/>
                  </a:lnTo>
                  <a:lnTo>
                    <a:pt x="39" y="39"/>
                  </a:lnTo>
                  <a:lnTo>
                    <a:pt x="32" y="44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9" name="Rectangle 120"/>
            <p:cNvSpPr>
              <a:spLocks noChangeArrowheads="1"/>
            </p:cNvSpPr>
            <p:nvPr/>
          </p:nvSpPr>
          <p:spPr bwMode="auto">
            <a:xfrm>
              <a:off x="1999" y="2658"/>
              <a:ext cx="14" cy="1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0" name="Rectangle 121"/>
            <p:cNvSpPr>
              <a:spLocks noChangeArrowheads="1"/>
            </p:cNvSpPr>
            <p:nvPr/>
          </p:nvSpPr>
          <p:spPr bwMode="auto">
            <a:xfrm>
              <a:off x="2046" y="2662"/>
              <a:ext cx="82" cy="16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" name="Freeform 122"/>
            <p:cNvSpPr>
              <a:spLocks/>
            </p:cNvSpPr>
            <p:nvPr/>
          </p:nvSpPr>
          <p:spPr bwMode="auto">
            <a:xfrm>
              <a:off x="2067" y="2821"/>
              <a:ext cx="61" cy="28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103"/>
                </a:cxn>
                <a:cxn ang="0">
                  <a:pos x="0" y="556"/>
                </a:cxn>
                <a:cxn ang="0">
                  <a:pos x="126" y="432"/>
                </a:cxn>
                <a:cxn ang="0">
                  <a:pos x="126" y="0"/>
                </a:cxn>
              </a:cxnLst>
              <a:rect l="0" t="0" r="r" b="b"/>
              <a:pathLst>
                <a:path w="126" h="556">
                  <a:moveTo>
                    <a:pt x="126" y="0"/>
                  </a:moveTo>
                  <a:lnTo>
                    <a:pt x="0" y="103"/>
                  </a:lnTo>
                  <a:lnTo>
                    <a:pt x="0" y="556"/>
                  </a:lnTo>
                  <a:lnTo>
                    <a:pt x="126" y="43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" name="Freeform 123"/>
            <p:cNvSpPr>
              <a:spLocks/>
            </p:cNvSpPr>
            <p:nvPr/>
          </p:nvSpPr>
          <p:spPr bwMode="auto">
            <a:xfrm>
              <a:off x="2014" y="2590"/>
              <a:ext cx="136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3" y="0"/>
                </a:cxn>
                <a:cxn ang="0">
                  <a:pos x="232" y="90"/>
                </a:cxn>
                <a:cxn ang="0">
                  <a:pos x="56" y="90"/>
                </a:cxn>
                <a:cxn ang="0">
                  <a:pos x="0" y="0"/>
                </a:cxn>
              </a:cxnLst>
              <a:rect l="0" t="0" r="r" b="b"/>
              <a:pathLst>
                <a:path w="273" h="90">
                  <a:moveTo>
                    <a:pt x="0" y="0"/>
                  </a:moveTo>
                  <a:lnTo>
                    <a:pt x="273" y="0"/>
                  </a:lnTo>
                  <a:lnTo>
                    <a:pt x="232" y="90"/>
                  </a:lnTo>
                  <a:lnTo>
                    <a:pt x="56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" name="Freeform 124"/>
            <p:cNvSpPr>
              <a:spLocks/>
            </p:cNvSpPr>
            <p:nvPr/>
          </p:nvSpPr>
          <p:spPr bwMode="auto">
            <a:xfrm>
              <a:off x="1962" y="2588"/>
              <a:ext cx="45" cy="48"/>
            </a:xfrm>
            <a:custGeom>
              <a:avLst/>
              <a:gdLst/>
              <a:ahLst/>
              <a:cxnLst>
                <a:cxn ang="0">
                  <a:pos x="60" y="95"/>
                </a:cxn>
                <a:cxn ang="0">
                  <a:pos x="89" y="95"/>
                </a:cxn>
                <a:cxn ang="0">
                  <a:pos x="37" y="0"/>
                </a:cxn>
                <a:cxn ang="0">
                  <a:pos x="0" y="0"/>
                </a:cxn>
                <a:cxn ang="0">
                  <a:pos x="60" y="95"/>
                </a:cxn>
              </a:cxnLst>
              <a:rect l="0" t="0" r="r" b="b"/>
              <a:pathLst>
                <a:path w="89" h="95">
                  <a:moveTo>
                    <a:pt x="60" y="95"/>
                  </a:moveTo>
                  <a:lnTo>
                    <a:pt x="89" y="95"/>
                  </a:lnTo>
                  <a:lnTo>
                    <a:pt x="37" y="0"/>
                  </a:lnTo>
                  <a:lnTo>
                    <a:pt x="0" y="0"/>
                  </a:lnTo>
                  <a:lnTo>
                    <a:pt x="60" y="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4" name="Freeform 125"/>
            <p:cNvSpPr>
              <a:spLocks/>
            </p:cNvSpPr>
            <p:nvPr/>
          </p:nvSpPr>
          <p:spPr bwMode="auto">
            <a:xfrm>
              <a:off x="2193" y="2590"/>
              <a:ext cx="52" cy="394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6" y="0"/>
                </a:cxn>
                <a:cxn ang="0">
                  <a:pos x="60" y="93"/>
                </a:cxn>
                <a:cxn ang="0">
                  <a:pos x="60" y="753"/>
                </a:cxn>
                <a:cxn ang="0">
                  <a:pos x="0" y="787"/>
                </a:cxn>
                <a:cxn ang="0">
                  <a:pos x="0" y="90"/>
                </a:cxn>
                <a:cxn ang="0">
                  <a:pos x="43" y="0"/>
                </a:cxn>
              </a:cxnLst>
              <a:rect l="0" t="0" r="r" b="b"/>
              <a:pathLst>
                <a:path w="106" h="787">
                  <a:moveTo>
                    <a:pt x="43" y="0"/>
                  </a:moveTo>
                  <a:lnTo>
                    <a:pt x="106" y="0"/>
                  </a:lnTo>
                  <a:lnTo>
                    <a:pt x="60" y="93"/>
                  </a:lnTo>
                  <a:lnTo>
                    <a:pt x="60" y="753"/>
                  </a:lnTo>
                  <a:lnTo>
                    <a:pt x="0" y="787"/>
                  </a:lnTo>
                  <a:lnTo>
                    <a:pt x="0" y="9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5" name="Freeform 126"/>
            <p:cNvSpPr>
              <a:spLocks/>
            </p:cNvSpPr>
            <p:nvPr/>
          </p:nvSpPr>
          <p:spPr bwMode="auto">
            <a:xfrm>
              <a:off x="2162" y="2992"/>
              <a:ext cx="292" cy="315"/>
            </a:xfrm>
            <a:custGeom>
              <a:avLst/>
              <a:gdLst/>
              <a:ahLst/>
              <a:cxnLst>
                <a:cxn ang="0">
                  <a:pos x="356" y="0"/>
                </a:cxn>
                <a:cxn ang="0">
                  <a:pos x="587" y="0"/>
                </a:cxn>
                <a:cxn ang="0">
                  <a:pos x="583" y="4"/>
                </a:cxn>
                <a:cxn ang="0">
                  <a:pos x="574" y="18"/>
                </a:cxn>
                <a:cxn ang="0">
                  <a:pos x="560" y="39"/>
                </a:cxn>
                <a:cxn ang="0">
                  <a:pos x="542" y="66"/>
                </a:cxn>
                <a:cxn ang="0">
                  <a:pos x="520" y="101"/>
                </a:cxn>
                <a:cxn ang="0">
                  <a:pos x="497" y="140"/>
                </a:cxn>
                <a:cxn ang="0">
                  <a:pos x="471" y="184"/>
                </a:cxn>
                <a:cxn ang="0">
                  <a:pos x="446" y="231"/>
                </a:cxn>
                <a:cxn ang="0">
                  <a:pos x="422" y="281"/>
                </a:cxn>
                <a:cxn ang="0">
                  <a:pos x="399" y="332"/>
                </a:cxn>
                <a:cxn ang="0">
                  <a:pos x="378" y="384"/>
                </a:cxn>
                <a:cxn ang="0">
                  <a:pos x="362" y="437"/>
                </a:cxn>
                <a:cxn ang="0">
                  <a:pos x="349" y="489"/>
                </a:cxn>
                <a:cxn ang="0">
                  <a:pos x="342" y="539"/>
                </a:cxn>
                <a:cxn ang="0">
                  <a:pos x="341" y="587"/>
                </a:cxn>
                <a:cxn ang="0">
                  <a:pos x="348" y="631"/>
                </a:cxn>
                <a:cxn ang="0">
                  <a:pos x="0" y="631"/>
                </a:cxn>
                <a:cxn ang="0">
                  <a:pos x="1" y="625"/>
                </a:cxn>
                <a:cxn ang="0">
                  <a:pos x="5" y="611"/>
                </a:cxn>
                <a:cxn ang="0">
                  <a:pos x="10" y="587"/>
                </a:cxn>
                <a:cxn ang="0">
                  <a:pos x="18" y="556"/>
                </a:cxn>
                <a:cxn ang="0">
                  <a:pos x="28" y="519"/>
                </a:cxn>
                <a:cxn ang="0">
                  <a:pos x="41" y="476"/>
                </a:cxn>
                <a:cxn ang="0">
                  <a:pos x="57" y="429"/>
                </a:cxn>
                <a:cxn ang="0">
                  <a:pos x="76" y="379"/>
                </a:cxn>
                <a:cxn ang="0">
                  <a:pos x="98" y="327"/>
                </a:cxn>
                <a:cxn ang="0">
                  <a:pos x="124" y="274"/>
                </a:cxn>
                <a:cxn ang="0">
                  <a:pos x="152" y="222"/>
                </a:cxn>
                <a:cxn ang="0">
                  <a:pos x="186" y="170"/>
                </a:cxn>
                <a:cxn ang="0">
                  <a:pos x="221" y="122"/>
                </a:cxn>
                <a:cxn ang="0">
                  <a:pos x="263" y="76"/>
                </a:cxn>
                <a:cxn ang="0">
                  <a:pos x="307" y="35"/>
                </a:cxn>
                <a:cxn ang="0">
                  <a:pos x="356" y="0"/>
                </a:cxn>
              </a:cxnLst>
              <a:rect l="0" t="0" r="r" b="b"/>
              <a:pathLst>
                <a:path w="587" h="631">
                  <a:moveTo>
                    <a:pt x="356" y="0"/>
                  </a:moveTo>
                  <a:lnTo>
                    <a:pt x="587" y="0"/>
                  </a:lnTo>
                  <a:lnTo>
                    <a:pt x="583" y="4"/>
                  </a:lnTo>
                  <a:lnTo>
                    <a:pt x="574" y="18"/>
                  </a:lnTo>
                  <a:lnTo>
                    <a:pt x="560" y="39"/>
                  </a:lnTo>
                  <a:lnTo>
                    <a:pt x="542" y="66"/>
                  </a:lnTo>
                  <a:lnTo>
                    <a:pt x="520" y="101"/>
                  </a:lnTo>
                  <a:lnTo>
                    <a:pt x="497" y="140"/>
                  </a:lnTo>
                  <a:lnTo>
                    <a:pt x="471" y="184"/>
                  </a:lnTo>
                  <a:lnTo>
                    <a:pt x="446" y="231"/>
                  </a:lnTo>
                  <a:lnTo>
                    <a:pt x="422" y="281"/>
                  </a:lnTo>
                  <a:lnTo>
                    <a:pt x="399" y="332"/>
                  </a:lnTo>
                  <a:lnTo>
                    <a:pt x="378" y="384"/>
                  </a:lnTo>
                  <a:lnTo>
                    <a:pt x="362" y="437"/>
                  </a:lnTo>
                  <a:lnTo>
                    <a:pt x="349" y="489"/>
                  </a:lnTo>
                  <a:lnTo>
                    <a:pt x="342" y="539"/>
                  </a:lnTo>
                  <a:lnTo>
                    <a:pt x="341" y="587"/>
                  </a:lnTo>
                  <a:lnTo>
                    <a:pt x="348" y="631"/>
                  </a:lnTo>
                  <a:lnTo>
                    <a:pt x="0" y="631"/>
                  </a:lnTo>
                  <a:lnTo>
                    <a:pt x="1" y="625"/>
                  </a:lnTo>
                  <a:lnTo>
                    <a:pt x="5" y="611"/>
                  </a:lnTo>
                  <a:lnTo>
                    <a:pt x="10" y="587"/>
                  </a:lnTo>
                  <a:lnTo>
                    <a:pt x="18" y="556"/>
                  </a:lnTo>
                  <a:lnTo>
                    <a:pt x="28" y="519"/>
                  </a:lnTo>
                  <a:lnTo>
                    <a:pt x="41" y="476"/>
                  </a:lnTo>
                  <a:lnTo>
                    <a:pt x="57" y="429"/>
                  </a:lnTo>
                  <a:lnTo>
                    <a:pt x="76" y="379"/>
                  </a:lnTo>
                  <a:lnTo>
                    <a:pt x="98" y="327"/>
                  </a:lnTo>
                  <a:lnTo>
                    <a:pt x="124" y="274"/>
                  </a:lnTo>
                  <a:lnTo>
                    <a:pt x="152" y="222"/>
                  </a:lnTo>
                  <a:lnTo>
                    <a:pt x="186" y="170"/>
                  </a:lnTo>
                  <a:lnTo>
                    <a:pt x="221" y="122"/>
                  </a:lnTo>
                  <a:lnTo>
                    <a:pt x="263" y="76"/>
                  </a:lnTo>
                  <a:lnTo>
                    <a:pt x="307" y="35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6" name="Rectangle 127"/>
            <p:cNvSpPr>
              <a:spLocks noChangeArrowheads="1"/>
            </p:cNvSpPr>
            <p:nvPr/>
          </p:nvSpPr>
          <p:spPr bwMode="auto">
            <a:xfrm>
              <a:off x="2393" y="2199"/>
              <a:ext cx="66" cy="728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7" name="Freeform 128"/>
            <p:cNvSpPr>
              <a:spLocks/>
            </p:cNvSpPr>
            <p:nvPr/>
          </p:nvSpPr>
          <p:spPr bwMode="auto">
            <a:xfrm>
              <a:off x="2071" y="2182"/>
              <a:ext cx="844" cy="1149"/>
            </a:xfrm>
            <a:custGeom>
              <a:avLst/>
              <a:gdLst/>
              <a:ahLst/>
              <a:cxnLst>
                <a:cxn ang="0">
                  <a:pos x="983" y="63"/>
                </a:cxn>
                <a:cxn ang="0">
                  <a:pos x="989" y="1309"/>
                </a:cxn>
                <a:cxn ang="0">
                  <a:pos x="1030" y="1420"/>
                </a:cxn>
                <a:cxn ang="0">
                  <a:pos x="1140" y="1540"/>
                </a:cxn>
                <a:cxn ang="0">
                  <a:pos x="1237" y="1606"/>
                </a:cxn>
                <a:cxn ang="0">
                  <a:pos x="1359" y="1706"/>
                </a:cxn>
                <a:cxn ang="0">
                  <a:pos x="1485" y="1841"/>
                </a:cxn>
                <a:cxn ang="0">
                  <a:pos x="1598" y="2010"/>
                </a:cxn>
                <a:cxn ang="0">
                  <a:pos x="1674" y="2212"/>
                </a:cxn>
                <a:cxn ang="0">
                  <a:pos x="1567" y="2283"/>
                </a:cxn>
                <a:cxn ang="0">
                  <a:pos x="1557" y="2231"/>
                </a:cxn>
                <a:cxn ang="0">
                  <a:pos x="1531" y="2136"/>
                </a:cxn>
                <a:cxn ang="0">
                  <a:pos x="1482" y="2015"/>
                </a:cxn>
                <a:cxn ang="0">
                  <a:pos x="1402" y="1887"/>
                </a:cxn>
                <a:cxn ang="0">
                  <a:pos x="1287" y="1770"/>
                </a:cxn>
                <a:cxn ang="0">
                  <a:pos x="1163" y="1675"/>
                </a:cxn>
                <a:cxn ang="0">
                  <a:pos x="1059" y="1590"/>
                </a:cxn>
                <a:cxn ang="0">
                  <a:pos x="980" y="1510"/>
                </a:cxn>
                <a:cxn ang="0">
                  <a:pos x="927" y="1431"/>
                </a:cxn>
                <a:cxn ang="0">
                  <a:pos x="901" y="1345"/>
                </a:cxn>
                <a:cxn ang="0">
                  <a:pos x="582" y="63"/>
                </a:cxn>
                <a:cxn ang="0">
                  <a:pos x="582" y="1191"/>
                </a:cxn>
                <a:cxn ang="0">
                  <a:pos x="571" y="1450"/>
                </a:cxn>
                <a:cxn ang="0">
                  <a:pos x="553" y="1494"/>
                </a:cxn>
                <a:cxn ang="0">
                  <a:pos x="520" y="1545"/>
                </a:cxn>
                <a:cxn ang="0">
                  <a:pos x="468" y="1606"/>
                </a:cxn>
                <a:cxn ang="0">
                  <a:pos x="396" y="1673"/>
                </a:cxn>
                <a:cxn ang="0">
                  <a:pos x="299" y="1750"/>
                </a:cxn>
                <a:cxn ang="0">
                  <a:pos x="204" y="1856"/>
                </a:cxn>
                <a:cxn ang="0">
                  <a:pos x="123" y="1980"/>
                </a:cxn>
                <a:cxn ang="0">
                  <a:pos x="59" y="2107"/>
                </a:cxn>
                <a:cxn ang="0">
                  <a:pos x="18" y="2219"/>
                </a:cxn>
                <a:cxn ang="0">
                  <a:pos x="0" y="2297"/>
                </a:cxn>
                <a:cxn ang="0">
                  <a:pos x="6" y="1931"/>
                </a:cxn>
                <a:cxn ang="0">
                  <a:pos x="37" y="1887"/>
                </a:cxn>
                <a:cxn ang="0">
                  <a:pos x="93" y="1818"/>
                </a:cxn>
                <a:cxn ang="0">
                  <a:pos x="170" y="1736"/>
                </a:cxn>
                <a:cxn ang="0">
                  <a:pos x="267" y="1652"/>
                </a:cxn>
                <a:cxn ang="0">
                  <a:pos x="361" y="1585"/>
                </a:cxn>
                <a:cxn ang="0">
                  <a:pos x="435" y="1502"/>
                </a:cxn>
                <a:cxn ang="0">
                  <a:pos x="490" y="1381"/>
                </a:cxn>
                <a:cxn ang="0">
                  <a:pos x="499" y="670"/>
                </a:cxn>
                <a:cxn ang="0">
                  <a:pos x="432" y="0"/>
                </a:cxn>
              </a:cxnLst>
              <a:rect l="0" t="0" r="r" b="b"/>
              <a:pathLst>
                <a:path w="1688" h="2297">
                  <a:moveTo>
                    <a:pt x="432" y="0"/>
                  </a:moveTo>
                  <a:lnTo>
                    <a:pt x="1020" y="0"/>
                  </a:lnTo>
                  <a:lnTo>
                    <a:pt x="983" y="63"/>
                  </a:lnTo>
                  <a:lnTo>
                    <a:pt x="983" y="1280"/>
                  </a:lnTo>
                  <a:lnTo>
                    <a:pt x="984" y="1288"/>
                  </a:lnTo>
                  <a:lnTo>
                    <a:pt x="989" y="1309"/>
                  </a:lnTo>
                  <a:lnTo>
                    <a:pt x="997" y="1340"/>
                  </a:lnTo>
                  <a:lnTo>
                    <a:pt x="1011" y="1379"/>
                  </a:lnTo>
                  <a:lnTo>
                    <a:pt x="1030" y="1420"/>
                  </a:lnTo>
                  <a:lnTo>
                    <a:pt x="1058" y="1464"/>
                  </a:lnTo>
                  <a:lnTo>
                    <a:pt x="1094" y="1504"/>
                  </a:lnTo>
                  <a:lnTo>
                    <a:pt x="1140" y="1540"/>
                  </a:lnTo>
                  <a:lnTo>
                    <a:pt x="1167" y="1557"/>
                  </a:lnTo>
                  <a:lnTo>
                    <a:pt x="1201" y="1579"/>
                  </a:lnTo>
                  <a:lnTo>
                    <a:pt x="1237" y="1606"/>
                  </a:lnTo>
                  <a:lnTo>
                    <a:pt x="1276" y="1635"/>
                  </a:lnTo>
                  <a:lnTo>
                    <a:pt x="1316" y="1668"/>
                  </a:lnTo>
                  <a:lnTo>
                    <a:pt x="1359" y="1706"/>
                  </a:lnTo>
                  <a:lnTo>
                    <a:pt x="1401" y="1747"/>
                  </a:lnTo>
                  <a:lnTo>
                    <a:pt x="1444" y="1792"/>
                  </a:lnTo>
                  <a:lnTo>
                    <a:pt x="1485" y="1841"/>
                  </a:lnTo>
                  <a:lnTo>
                    <a:pt x="1526" y="1894"/>
                  </a:lnTo>
                  <a:lnTo>
                    <a:pt x="1564" y="1950"/>
                  </a:lnTo>
                  <a:lnTo>
                    <a:pt x="1598" y="2010"/>
                  </a:lnTo>
                  <a:lnTo>
                    <a:pt x="1628" y="2073"/>
                  </a:lnTo>
                  <a:lnTo>
                    <a:pt x="1654" y="2141"/>
                  </a:lnTo>
                  <a:lnTo>
                    <a:pt x="1674" y="2212"/>
                  </a:lnTo>
                  <a:lnTo>
                    <a:pt x="1688" y="2286"/>
                  </a:lnTo>
                  <a:lnTo>
                    <a:pt x="1567" y="2286"/>
                  </a:lnTo>
                  <a:lnTo>
                    <a:pt x="1567" y="2283"/>
                  </a:lnTo>
                  <a:lnTo>
                    <a:pt x="1565" y="2272"/>
                  </a:lnTo>
                  <a:lnTo>
                    <a:pt x="1561" y="2254"/>
                  </a:lnTo>
                  <a:lnTo>
                    <a:pt x="1557" y="2231"/>
                  </a:lnTo>
                  <a:lnTo>
                    <a:pt x="1551" y="2204"/>
                  </a:lnTo>
                  <a:lnTo>
                    <a:pt x="1542" y="2171"/>
                  </a:lnTo>
                  <a:lnTo>
                    <a:pt x="1531" y="2136"/>
                  </a:lnTo>
                  <a:lnTo>
                    <a:pt x="1518" y="2098"/>
                  </a:lnTo>
                  <a:lnTo>
                    <a:pt x="1502" y="2057"/>
                  </a:lnTo>
                  <a:lnTo>
                    <a:pt x="1482" y="2015"/>
                  </a:lnTo>
                  <a:lnTo>
                    <a:pt x="1459" y="1972"/>
                  </a:lnTo>
                  <a:lnTo>
                    <a:pt x="1432" y="1928"/>
                  </a:lnTo>
                  <a:lnTo>
                    <a:pt x="1402" y="1887"/>
                  </a:lnTo>
                  <a:lnTo>
                    <a:pt x="1368" y="1845"/>
                  </a:lnTo>
                  <a:lnTo>
                    <a:pt x="1330" y="1806"/>
                  </a:lnTo>
                  <a:lnTo>
                    <a:pt x="1287" y="1770"/>
                  </a:lnTo>
                  <a:lnTo>
                    <a:pt x="1243" y="1737"/>
                  </a:lnTo>
                  <a:lnTo>
                    <a:pt x="1202" y="1705"/>
                  </a:lnTo>
                  <a:lnTo>
                    <a:pt x="1163" y="1675"/>
                  </a:lnTo>
                  <a:lnTo>
                    <a:pt x="1126" y="1645"/>
                  </a:lnTo>
                  <a:lnTo>
                    <a:pt x="1091" y="1617"/>
                  </a:lnTo>
                  <a:lnTo>
                    <a:pt x="1059" y="1590"/>
                  </a:lnTo>
                  <a:lnTo>
                    <a:pt x="1030" y="1562"/>
                  </a:lnTo>
                  <a:lnTo>
                    <a:pt x="1004" y="1535"/>
                  </a:lnTo>
                  <a:lnTo>
                    <a:pt x="980" y="1510"/>
                  </a:lnTo>
                  <a:lnTo>
                    <a:pt x="959" y="1484"/>
                  </a:lnTo>
                  <a:lnTo>
                    <a:pt x="942" y="1457"/>
                  </a:lnTo>
                  <a:lnTo>
                    <a:pt x="927" y="1431"/>
                  </a:lnTo>
                  <a:lnTo>
                    <a:pt x="915" y="1403"/>
                  </a:lnTo>
                  <a:lnTo>
                    <a:pt x="907" y="1375"/>
                  </a:lnTo>
                  <a:lnTo>
                    <a:pt x="901" y="1345"/>
                  </a:lnTo>
                  <a:lnTo>
                    <a:pt x="900" y="1315"/>
                  </a:lnTo>
                  <a:lnTo>
                    <a:pt x="900" y="63"/>
                  </a:lnTo>
                  <a:lnTo>
                    <a:pt x="582" y="63"/>
                  </a:lnTo>
                  <a:lnTo>
                    <a:pt x="582" y="268"/>
                  </a:lnTo>
                  <a:lnTo>
                    <a:pt x="583" y="724"/>
                  </a:lnTo>
                  <a:lnTo>
                    <a:pt x="582" y="1191"/>
                  </a:lnTo>
                  <a:lnTo>
                    <a:pt x="576" y="1427"/>
                  </a:lnTo>
                  <a:lnTo>
                    <a:pt x="574" y="1439"/>
                  </a:lnTo>
                  <a:lnTo>
                    <a:pt x="571" y="1450"/>
                  </a:lnTo>
                  <a:lnTo>
                    <a:pt x="566" y="1464"/>
                  </a:lnTo>
                  <a:lnTo>
                    <a:pt x="560" y="1478"/>
                  </a:lnTo>
                  <a:lnTo>
                    <a:pt x="553" y="1494"/>
                  </a:lnTo>
                  <a:lnTo>
                    <a:pt x="544" y="1510"/>
                  </a:lnTo>
                  <a:lnTo>
                    <a:pt x="533" y="1527"/>
                  </a:lnTo>
                  <a:lnTo>
                    <a:pt x="520" y="1545"/>
                  </a:lnTo>
                  <a:lnTo>
                    <a:pt x="505" y="1564"/>
                  </a:lnTo>
                  <a:lnTo>
                    <a:pt x="488" y="1585"/>
                  </a:lnTo>
                  <a:lnTo>
                    <a:pt x="468" y="1606"/>
                  </a:lnTo>
                  <a:lnTo>
                    <a:pt x="447" y="1628"/>
                  </a:lnTo>
                  <a:lnTo>
                    <a:pt x="422" y="1649"/>
                  </a:lnTo>
                  <a:lnTo>
                    <a:pt x="396" y="1673"/>
                  </a:lnTo>
                  <a:lnTo>
                    <a:pt x="366" y="1697"/>
                  </a:lnTo>
                  <a:lnTo>
                    <a:pt x="332" y="1722"/>
                  </a:lnTo>
                  <a:lnTo>
                    <a:pt x="299" y="1750"/>
                  </a:lnTo>
                  <a:lnTo>
                    <a:pt x="265" y="1782"/>
                  </a:lnTo>
                  <a:lnTo>
                    <a:pt x="234" y="1817"/>
                  </a:lnTo>
                  <a:lnTo>
                    <a:pt x="204" y="1856"/>
                  </a:lnTo>
                  <a:lnTo>
                    <a:pt x="176" y="1895"/>
                  </a:lnTo>
                  <a:lnTo>
                    <a:pt x="148" y="1937"/>
                  </a:lnTo>
                  <a:lnTo>
                    <a:pt x="123" y="1980"/>
                  </a:lnTo>
                  <a:lnTo>
                    <a:pt x="99" y="2023"/>
                  </a:lnTo>
                  <a:lnTo>
                    <a:pt x="79" y="2065"/>
                  </a:lnTo>
                  <a:lnTo>
                    <a:pt x="59" y="2107"/>
                  </a:lnTo>
                  <a:lnTo>
                    <a:pt x="43" y="2146"/>
                  </a:lnTo>
                  <a:lnTo>
                    <a:pt x="29" y="2184"/>
                  </a:lnTo>
                  <a:lnTo>
                    <a:pt x="18" y="2219"/>
                  </a:lnTo>
                  <a:lnTo>
                    <a:pt x="8" y="2248"/>
                  </a:lnTo>
                  <a:lnTo>
                    <a:pt x="3" y="2275"/>
                  </a:lnTo>
                  <a:lnTo>
                    <a:pt x="0" y="2297"/>
                  </a:lnTo>
                  <a:lnTo>
                    <a:pt x="0" y="1940"/>
                  </a:lnTo>
                  <a:lnTo>
                    <a:pt x="2" y="1937"/>
                  </a:lnTo>
                  <a:lnTo>
                    <a:pt x="6" y="1931"/>
                  </a:lnTo>
                  <a:lnTo>
                    <a:pt x="14" y="1919"/>
                  </a:lnTo>
                  <a:lnTo>
                    <a:pt x="25" y="1905"/>
                  </a:lnTo>
                  <a:lnTo>
                    <a:pt x="37" y="1887"/>
                  </a:lnTo>
                  <a:lnTo>
                    <a:pt x="53" y="1866"/>
                  </a:lnTo>
                  <a:lnTo>
                    <a:pt x="72" y="1843"/>
                  </a:lnTo>
                  <a:lnTo>
                    <a:pt x="93" y="1818"/>
                  </a:lnTo>
                  <a:lnTo>
                    <a:pt x="116" y="1791"/>
                  </a:lnTo>
                  <a:lnTo>
                    <a:pt x="142" y="1765"/>
                  </a:lnTo>
                  <a:lnTo>
                    <a:pt x="170" y="1736"/>
                  </a:lnTo>
                  <a:lnTo>
                    <a:pt x="200" y="1707"/>
                  </a:lnTo>
                  <a:lnTo>
                    <a:pt x="232" y="1679"/>
                  </a:lnTo>
                  <a:lnTo>
                    <a:pt x="267" y="1652"/>
                  </a:lnTo>
                  <a:lnTo>
                    <a:pt x="302" y="1625"/>
                  </a:lnTo>
                  <a:lnTo>
                    <a:pt x="340" y="1600"/>
                  </a:lnTo>
                  <a:lnTo>
                    <a:pt x="361" y="1585"/>
                  </a:lnTo>
                  <a:lnTo>
                    <a:pt x="385" y="1563"/>
                  </a:lnTo>
                  <a:lnTo>
                    <a:pt x="411" y="1535"/>
                  </a:lnTo>
                  <a:lnTo>
                    <a:pt x="435" y="1502"/>
                  </a:lnTo>
                  <a:lnTo>
                    <a:pt x="457" y="1465"/>
                  </a:lnTo>
                  <a:lnTo>
                    <a:pt x="476" y="1425"/>
                  </a:lnTo>
                  <a:lnTo>
                    <a:pt x="490" y="1381"/>
                  </a:lnTo>
                  <a:lnTo>
                    <a:pt x="497" y="1336"/>
                  </a:lnTo>
                  <a:lnTo>
                    <a:pt x="499" y="1105"/>
                  </a:lnTo>
                  <a:lnTo>
                    <a:pt x="499" y="670"/>
                  </a:lnTo>
                  <a:lnTo>
                    <a:pt x="498" y="251"/>
                  </a:lnTo>
                  <a:lnTo>
                    <a:pt x="497" y="63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8" name="Freeform 129"/>
            <p:cNvSpPr>
              <a:spLocks/>
            </p:cNvSpPr>
            <p:nvPr/>
          </p:nvSpPr>
          <p:spPr bwMode="auto">
            <a:xfrm>
              <a:off x="2596" y="3062"/>
              <a:ext cx="115" cy="61"/>
            </a:xfrm>
            <a:custGeom>
              <a:avLst/>
              <a:gdLst/>
              <a:ahLst/>
              <a:cxnLst>
                <a:cxn ang="0">
                  <a:pos x="116" y="124"/>
                </a:cxn>
                <a:cxn ang="0">
                  <a:pos x="93" y="123"/>
                </a:cxn>
                <a:cxn ang="0">
                  <a:pos x="71" y="119"/>
                </a:cxn>
                <a:cxn ang="0">
                  <a:pos x="50" y="114"/>
                </a:cxn>
                <a:cxn ang="0">
                  <a:pos x="34" y="106"/>
                </a:cxn>
                <a:cxn ang="0">
                  <a:pos x="19" y="96"/>
                </a:cxn>
                <a:cxn ang="0">
                  <a:pos x="9" y="86"/>
                </a:cxn>
                <a:cxn ang="0">
                  <a:pos x="2" y="74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9" y="38"/>
                </a:cxn>
                <a:cxn ang="0">
                  <a:pos x="19" y="27"/>
                </a:cxn>
                <a:cxn ang="0">
                  <a:pos x="34" y="18"/>
                </a:cxn>
                <a:cxn ang="0">
                  <a:pos x="50" y="10"/>
                </a:cxn>
                <a:cxn ang="0">
                  <a:pos x="71" y="4"/>
                </a:cxn>
                <a:cxn ang="0">
                  <a:pos x="93" y="1"/>
                </a:cxn>
                <a:cxn ang="0">
                  <a:pos x="116" y="0"/>
                </a:cxn>
                <a:cxn ang="0">
                  <a:pos x="139" y="1"/>
                </a:cxn>
                <a:cxn ang="0">
                  <a:pos x="161" y="4"/>
                </a:cxn>
                <a:cxn ang="0">
                  <a:pos x="180" y="10"/>
                </a:cxn>
                <a:cxn ang="0">
                  <a:pos x="198" y="18"/>
                </a:cxn>
                <a:cxn ang="0">
                  <a:pos x="212" y="27"/>
                </a:cxn>
                <a:cxn ang="0">
                  <a:pos x="222" y="38"/>
                </a:cxn>
                <a:cxn ang="0">
                  <a:pos x="229" y="49"/>
                </a:cxn>
                <a:cxn ang="0">
                  <a:pos x="231" y="62"/>
                </a:cxn>
                <a:cxn ang="0">
                  <a:pos x="229" y="74"/>
                </a:cxn>
                <a:cxn ang="0">
                  <a:pos x="222" y="86"/>
                </a:cxn>
                <a:cxn ang="0">
                  <a:pos x="212" y="96"/>
                </a:cxn>
                <a:cxn ang="0">
                  <a:pos x="198" y="106"/>
                </a:cxn>
                <a:cxn ang="0">
                  <a:pos x="180" y="114"/>
                </a:cxn>
                <a:cxn ang="0">
                  <a:pos x="161" y="119"/>
                </a:cxn>
                <a:cxn ang="0">
                  <a:pos x="139" y="123"/>
                </a:cxn>
                <a:cxn ang="0">
                  <a:pos x="116" y="124"/>
                </a:cxn>
              </a:cxnLst>
              <a:rect l="0" t="0" r="r" b="b"/>
              <a:pathLst>
                <a:path w="231" h="124">
                  <a:moveTo>
                    <a:pt x="116" y="124"/>
                  </a:moveTo>
                  <a:lnTo>
                    <a:pt x="93" y="123"/>
                  </a:lnTo>
                  <a:lnTo>
                    <a:pt x="71" y="119"/>
                  </a:lnTo>
                  <a:lnTo>
                    <a:pt x="50" y="114"/>
                  </a:lnTo>
                  <a:lnTo>
                    <a:pt x="34" y="106"/>
                  </a:lnTo>
                  <a:lnTo>
                    <a:pt x="19" y="96"/>
                  </a:lnTo>
                  <a:lnTo>
                    <a:pt x="9" y="86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9" y="38"/>
                  </a:lnTo>
                  <a:lnTo>
                    <a:pt x="19" y="27"/>
                  </a:lnTo>
                  <a:lnTo>
                    <a:pt x="34" y="18"/>
                  </a:lnTo>
                  <a:lnTo>
                    <a:pt x="50" y="10"/>
                  </a:lnTo>
                  <a:lnTo>
                    <a:pt x="71" y="4"/>
                  </a:lnTo>
                  <a:lnTo>
                    <a:pt x="93" y="1"/>
                  </a:lnTo>
                  <a:lnTo>
                    <a:pt x="116" y="0"/>
                  </a:lnTo>
                  <a:lnTo>
                    <a:pt x="139" y="1"/>
                  </a:lnTo>
                  <a:lnTo>
                    <a:pt x="161" y="4"/>
                  </a:lnTo>
                  <a:lnTo>
                    <a:pt x="180" y="10"/>
                  </a:lnTo>
                  <a:lnTo>
                    <a:pt x="198" y="18"/>
                  </a:lnTo>
                  <a:lnTo>
                    <a:pt x="212" y="27"/>
                  </a:lnTo>
                  <a:lnTo>
                    <a:pt x="222" y="38"/>
                  </a:lnTo>
                  <a:lnTo>
                    <a:pt x="229" y="49"/>
                  </a:lnTo>
                  <a:lnTo>
                    <a:pt x="231" y="62"/>
                  </a:lnTo>
                  <a:lnTo>
                    <a:pt x="229" y="74"/>
                  </a:lnTo>
                  <a:lnTo>
                    <a:pt x="222" y="86"/>
                  </a:lnTo>
                  <a:lnTo>
                    <a:pt x="212" y="96"/>
                  </a:lnTo>
                  <a:lnTo>
                    <a:pt x="198" y="106"/>
                  </a:lnTo>
                  <a:lnTo>
                    <a:pt x="180" y="114"/>
                  </a:lnTo>
                  <a:lnTo>
                    <a:pt x="161" y="119"/>
                  </a:lnTo>
                  <a:lnTo>
                    <a:pt x="139" y="123"/>
                  </a:lnTo>
                  <a:lnTo>
                    <a:pt x="116" y="124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9" name="Rectangle 130"/>
            <p:cNvSpPr>
              <a:spLocks noChangeArrowheads="1"/>
            </p:cNvSpPr>
            <p:nvPr/>
          </p:nvSpPr>
          <p:spPr bwMode="auto">
            <a:xfrm>
              <a:off x="2083" y="3350"/>
              <a:ext cx="763" cy="34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0" name="Freeform 131"/>
            <p:cNvSpPr>
              <a:spLocks/>
            </p:cNvSpPr>
            <p:nvPr/>
          </p:nvSpPr>
          <p:spPr bwMode="auto">
            <a:xfrm>
              <a:off x="2071" y="3397"/>
              <a:ext cx="129" cy="2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3" y="435"/>
                </a:cxn>
                <a:cxn ang="0">
                  <a:pos x="7" y="446"/>
                </a:cxn>
                <a:cxn ang="0">
                  <a:pos x="17" y="462"/>
                </a:cxn>
                <a:cxn ang="0">
                  <a:pos x="27" y="479"/>
                </a:cxn>
                <a:cxn ang="0">
                  <a:pos x="40" y="497"/>
                </a:cxn>
                <a:cxn ang="0">
                  <a:pos x="55" y="514"/>
                </a:cxn>
                <a:cxn ang="0">
                  <a:pos x="70" y="526"/>
                </a:cxn>
                <a:cxn ang="0">
                  <a:pos x="86" y="535"/>
                </a:cxn>
                <a:cxn ang="0">
                  <a:pos x="256" y="535"/>
                </a:cxn>
                <a:cxn ang="0">
                  <a:pos x="254" y="532"/>
                </a:cxn>
                <a:cxn ang="0">
                  <a:pos x="247" y="524"/>
                </a:cxn>
                <a:cxn ang="0">
                  <a:pos x="235" y="511"/>
                </a:cxn>
                <a:cxn ang="0">
                  <a:pos x="220" y="494"/>
                </a:cxn>
                <a:cxn ang="0">
                  <a:pos x="203" y="472"/>
                </a:cxn>
                <a:cxn ang="0">
                  <a:pos x="184" y="447"/>
                </a:cxn>
                <a:cxn ang="0">
                  <a:pos x="163" y="417"/>
                </a:cxn>
                <a:cxn ang="0">
                  <a:pos x="141" y="382"/>
                </a:cxn>
                <a:cxn ang="0">
                  <a:pos x="118" y="346"/>
                </a:cxn>
                <a:cxn ang="0">
                  <a:pos x="96" y="305"/>
                </a:cxn>
                <a:cxn ang="0">
                  <a:pos x="74" y="260"/>
                </a:cxn>
                <a:cxn ang="0">
                  <a:pos x="55" y="214"/>
                </a:cxn>
                <a:cxn ang="0">
                  <a:pos x="36" y="164"/>
                </a:cxn>
                <a:cxn ang="0">
                  <a:pos x="21" y="112"/>
                </a:cxn>
                <a:cxn ang="0">
                  <a:pos x="8" y="56"/>
                </a:cxn>
                <a:cxn ang="0">
                  <a:pos x="0" y="0"/>
                </a:cxn>
              </a:cxnLst>
              <a:rect l="0" t="0" r="r" b="b"/>
              <a:pathLst>
                <a:path w="256" h="535">
                  <a:moveTo>
                    <a:pt x="0" y="0"/>
                  </a:moveTo>
                  <a:lnTo>
                    <a:pt x="0" y="432"/>
                  </a:lnTo>
                  <a:lnTo>
                    <a:pt x="3" y="435"/>
                  </a:lnTo>
                  <a:lnTo>
                    <a:pt x="7" y="446"/>
                  </a:lnTo>
                  <a:lnTo>
                    <a:pt x="17" y="462"/>
                  </a:lnTo>
                  <a:lnTo>
                    <a:pt x="27" y="479"/>
                  </a:lnTo>
                  <a:lnTo>
                    <a:pt x="40" y="497"/>
                  </a:lnTo>
                  <a:lnTo>
                    <a:pt x="55" y="514"/>
                  </a:lnTo>
                  <a:lnTo>
                    <a:pt x="70" y="526"/>
                  </a:lnTo>
                  <a:lnTo>
                    <a:pt x="86" y="535"/>
                  </a:lnTo>
                  <a:lnTo>
                    <a:pt x="256" y="535"/>
                  </a:lnTo>
                  <a:lnTo>
                    <a:pt x="254" y="532"/>
                  </a:lnTo>
                  <a:lnTo>
                    <a:pt x="247" y="524"/>
                  </a:lnTo>
                  <a:lnTo>
                    <a:pt x="235" y="511"/>
                  </a:lnTo>
                  <a:lnTo>
                    <a:pt x="220" y="494"/>
                  </a:lnTo>
                  <a:lnTo>
                    <a:pt x="203" y="472"/>
                  </a:lnTo>
                  <a:lnTo>
                    <a:pt x="184" y="447"/>
                  </a:lnTo>
                  <a:lnTo>
                    <a:pt x="163" y="417"/>
                  </a:lnTo>
                  <a:lnTo>
                    <a:pt x="141" y="382"/>
                  </a:lnTo>
                  <a:lnTo>
                    <a:pt x="118" y="346"/>
                  </a:lnTo>
                  <a:lnTo>
                    <a:pt x="96" y="305"/>
                  </a:lnTo>
                  <a:lnTo>
                    <a:pt x="74" y="260"/>
                  </a:lnTo>
                  <a:lnTo>
                    <a:pt x="55" y="214"/>
                  </a:lnTo>
                  <a:lnTo>
                    <a:pt x="36" y="164"/>
                  </a:lnTo>
                  <a:lnTo>
                    <a:pt x="21" y="112"/>
                  </a:lnTo>
                  <a:lnTo>
                    <a:pt x="8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1" name="Freeform 132"/>
            <p:cNvSpPr>
              <a:spLocks/>
            </p:cNvSpPr>
            <p:nvPr/>
          </p:nvSpPr>
          <p:spPr bwMode="auto">
            <a:xfrm>
              <a:off x="2730" y="3373"/>
              <a:ext cx="186" cy="289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368" y="0"/>
                </a:cxn>
                <a:cxn ang="0">
                  <a:pos x="368" y="5"/>
                </a:cxn>
                <a:cxn ang="0">
                  <a:pos x="369" y="16"/>
                </a:cxn>
                <a:cxn ang="0">
                  <a:pos x="372" y="36"/>
                </a:cxn>
                <a:cxn ang="0">
                  <a:pos x="372" y="62"/>
                </a:cxn>
                <a:cxn ang="0">
                  <a:pos x="373" y="93"/>
                </a:cxn>
                <a:cxn ang="0">
                  <a:pos x="372" y="130"/>
                </a:cxn>
                <a:cxn ang="0">
                  <a:pos x="369" y="169"/>
                </a:cxn>
                <a:cxn ang="0">
                  <a:pos x="365" y="213"/>
                </a:cxn>
                <a:cxn ang="0">
                  <a:pos x="358" y="259"/>
                </a:cxn>
                <a:cxn ang="0">
                  <a:pos x="347" y="307"/>
                </a:cxn>
                <a:cxn ang="0">
                  <a:pos x="335" y="354"/>
                </a:cxn>
                <a:cxn ang="0">
                  <a:pos x="317" y="402"/>
                </a:cxn>
                <a:cxn ang="0">
                  <a:pos x="296" y="449"/>
                </a:cxn>
                <a:cxn ang="0">
                  <a:pos x="269" y="494"/>
                </a:cxn>
                <a:cxn ang="0">
                  <a:pos x="237" y="537"/>
                </a:cxn>
                <a:cxn ang="0">
                  <a:pos x="200" y="576"/>
                </a:cxn>
                <a:cxn ang="0">
                  <a:pos x="0" y="576"/>
                </a:cxn>
                <a:cxn ang="0">
                  <a:pos x="3" y="574"/>
                </a:cxn>
                <a:cxn ang="0">
                  <a:pos x="12" y="565"/>
                </a:cxn>
                <a:cxn ang="0">
                  <a:pos x="26" y="551"/>
                </a:cxn>
                <a:cxn ang="0">
                  <a:pos x="46" y="532"/>
                </a:cxn>
                <a:cxn ang="0">
                  <a:pos x="67" y="508"/>
                </a:cxn>
                <a:cxn ang="0">
                  <a:pos x="91" y="480"/>
                </a:cxn>
                <a:cxn ang="0">
                  <a:pos x="117" y="448"/>
                </a:cxn>
                <a:cxn ang="0">
                  <a:pos x="142" y="411"/>
                </a:cxn>
                <a:cxn ang="0">
                  <a:pos x="168" y="371"/>
                </a:cxn>
                <a:cxn ang="0">
                  <a:pos x="192" y="326"/>
                </a:cxn>
                <a:cxn ang="0">
                  <a:pos x="214" y="279"/>
                </a:cxn>
                <a:cxn ang="0">
                  <a:pos x="232" y="228"/>
                </a:cxn>
                <a:cxn ang="0">
                  <a:pos x="247" y="175"/>
                </a:cxn>
                <a:cxn ang="0">
                  <a:pos x="256" y="119"/>
                </a:cxn>
                <a:cxn ang="0">
                  <a:pos x="259" y="61"/>
                </a:cxn>
                <a:cxn ang="0">
                  <a:pos x="255" y="0"/>
                </a:cxn>
              </a:cxnLst>
              <a:rect l="0" t="0" r="r" b="b"/>
              <a:pathLst>
                <a:path w="373" h="576">
                  <a:moveTo>
                    <a:pt x="255" y="0"/>
                  </a:moveTo>
                  <a:lnTo>
                    <a:pt x="368" y="0"/>
                  </a:lnTo>
                  <a:lnTo>
                    <a:pt x="368" y="5"/>
                  </a:lnTo>
                  <a:lnTo>
                    <a:pt x="369" y="16"/>
                  </a:lnTo>
                  <a:lnTo>
                    <a:pt x="372" y="36"/>
                  </a:lnTo>
                  <a:lnTo>
                    <a:pt x="372" y="62"/>
                  </a:lnTo>
                  <a:lnTo>
                    <a:pt x="373" y="93"/>
                  </a:lnTo>
                  <a:lnTo>
                    <a:pt x="372" y="130"/>
                  </a:lnTo>
                  <a:lnTo>
                    <a:pt x="369" y="169"/>
                  </a:lnTo>
                  <a:lnTo>
                    <a:pt x="365" y="213"/>
                  </a:lnTo>
                  <a:lnTo>
                    <a:pt x="358" y="259"/>
                  </a:lnTo>
                  <a:lnTo>
                    <a:pt x="347" y="307"/>
                  </a:lnTo>
                  <a:lnTo>
                    <a:pt x="335" y="354"/>
                  </a:lnTo>
                  <a:lnTo>
                    <a:pt x="317" y="402"/>
                  </a:lnTo>
                  <a:lnTo>
                    <a:pt x="296" y="449"/>
                  </a:lnTo>
                  <a:lnTo>
                    <a:pt x="269" y="494"/>
                  </a:lnTo>
                  <a:lnTo>
                    <a:pt x="237" y="537"/>
                  </a:lnTo>
                  <a:lnTo>
                    <a:pt x="200" y="576"/>
                  </a:lnTo>
                  <a:lnTo>
                    <a:pt x="0" y="576"/>
                  </a:lnTo>
                  <a:lnTo>
                    <a:pt x="3" y="574"/>
                  </a:lnTo>
                  <a:lnTo>
                    <a:pt x="12" y="565"/>
                  </a:lnTo>
                  <a:lnTo>
                    <a:pt x="26" y="551"/>
                  </a:lnTo>
                  <a:lnTo>
                    <a:pt x="46" y="532"/>
                  </a:lnTo>
                  <a:lnTo>
                    <a:pt x="67" y="508"/>
                  </a:lnTo>
                  <a:lnTo>
                    <a:pt x="91" y="480"/>
                  </a:lnTo>
                  <a:lnTo>
                    <a:pt x="117" y="448"/>
                  </a:lnTo>
                  <a:lnTo>
                    <a:pt x="142" y="411"/>
                  </a:lnTo>
                  <a:lnTo>
                    <a:pt x="168" y="371"/>
                  </a:lnTo>
                  <a:lnTo>
                    <a:pt x="192" y="326"/>
                  </a:lnTo>
                  <a:lnTo>
                    <a:pt x="214" y="279"/>
                  </a:lnTo>
                  <a:lnTo>
                    <a:pt x="232" y="228"/>
                  </a:lnTo>
                  <a:lnTo>
                    <a:pt x="247" y="175"/>
                  </a:lnTo>
                  <a:lnTo>
                    <a:pt x="256" y="119"/>
                  </a:lnTo>
                  <a:lnTo>
                    <a:pt x="259" y="61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2" name="Freeform 133"/>
            <p:cNvSpPr>
              <a:spLocks/>
            </p:cNvSpPr>
            <p:nvPr/>
          </p:nvSpPr>
          <p:spPr bwMode="auto">
            <a:xfrm>
              <a:off x="2051" y="3658"/>
              <a:ext cx="118" cy="100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235" y="199"/>
                </a:cxn>
                <a:cxn ang="0">
                  <a:pos x="228" y="191"/>
                </a:cxn>
                <a:cxn ang="0">
                  <a:pos x="209" y="167"/>
                </a:cxn>
                <a:cxn ang="0">
                  <a:pos x="182" y="136"/>
                </a:cxn>
                <a:cxn ang="0">
                  <a:pos x="151" y="100"/>
                </a:cxn>
                <a:cxn ang="0">
                  <a:pos x="119" y="64"/>
                </a:cxn>
                <a:cxn ang="0">
                  <a:pos x="91" y="32"/>
                </a:cxn>
                <a:cxn ang="0">
                  <a:pos x="71" y="10"/>
                </a:cxn>
                <a:cxn ang="0">
                  <a:pos x="60" y="0"/>
                </a:cxn>
                <a:cxn ang="0">
                  <a:pos x="62" y="13"/>
                </a:cxn>
                <a:cxn ang="0">
                  <a:pos x="66" y="43"/>
                </a:cxn>
                <a:cxn ang="0">
                  <a:pos x="67" y="76"/>
                </a:cxn>
                <a:cxn ang="0">
                  <a:pos x="61" y="100"/>
                </a:cxn>
                <a:cxn ang="0">
                  <a:pos x="54" y="109"/>
                </a:cxn>
                <a:cxn ang="0">
                  <a:pos x="46" y="123"/>
                </a:cxn>
                <a:cxn ang="0">
                  <a:pos x="36" y="139"/>
                </a:cxn>
                <a:cxn ang="0">
                  <a:pos x="26" y="156"/>
                </a:cxn>
                <a:cxn ang="0">
                  <a:pos x="16" y="172"/>
                </a:cxn>
                <a:cxn ang="0">
                  <a:pos x="8" y="186"/>
                </a:cxn>
                <a:cxn ang="0">
                  <a:pos x="3" y="195"/>
                </a:cxn>
                <a:cxn ang="0">
                  <a:pos x="0" y="199"/>
                </a:cxn>
              </a:cxnLst>
              <a:rect l="0" t="0" r="r" b="b"/>
              <a:pathLst>
                <a:path w="235" h="199">
                  <a:moveTo>
                    <a:pt x="0" y="199"/>
                  </a:moveTo>
                  <a:lnTo>
                    <a:pt x="235" y="199"/>
                  </a:lnTo>
                  <a:lnTo>
                    <a:pt x="228" y="191"/>
                  </a:lnTo>
                  <a:lnTo>
                    <a:pt x="209" y="167"/>
                  </a:lnTo>
                  <a:lnTo>
                    <a:pt x="182" y="136"/>
                  </a:lnTo>
                  <a:lnTo>
                    <a:pt x="151" y="100"/>
                  </a:lnTo>
                  <a:lnTo>
                    <a:pt x="119" y="64"/>
                  </a:lnTo>
                  <a:lnTo>
                    <a:pt x="91" y="32"/>
                  </a:lnTo>
                  <a:lnTo>
                    <a:pt x="71" y="10"/>
                  </a:lnTo>
                  <a:lnTo>
                    <a:pt x="60" y="0"/>
                  </a:lnTo>
                  <a:lnTo>
                    <a:pt x="62" y="13"/>
                  </a:lnTo>
                  <a:lnTo>
                    <a:pt x="66" y="43"/>
                  </a:lnTo>
                  <a:lnTo>
                    <a:pt x="67" y="76"/>
                  </a:lnTo>
                  <a:lnTo>
                    <a:pt x="61" y="100"/>
                  </a:lnTo>
                  <a:lnTo>
                    <a:pt x="54" y="109"/>
                  </a:lnTo>
                  <a:lnTo>
                    <a:pt x="46" y="123"/>
                  </a:lnTo>
                  <a:lnTo>
                    <a:pt x="36" y="139"/>
                  </a:lnTo>
                  <a:lnTo>
                    <a:pt x="26" y="156"/>
                  </a:lnTo>
                  <a:lnTo>
                    <a:pt x="16" y="172"/>
                  </a:lnTo>
                  <a:lnTo>
                    <a:pt x="8" y="186"/>
                  </a:lnTo>
                  <a:lnTo>
                    <a:pt x="3" y="195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3" name="Freeform 134"/>
            <p:cNvSpPr>
              <a:spLocks/>
            </p:cNvSpPr>
            <p:nvPr/>
          </p:nvSpPr>
          <p:spPr bwMode="auto">
            <a:xfrm>
              <a:off x="2915" y="2698"/>
              <a:ext cx="211" cy="253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0" y="0"/>
                </a:cxn>
                <a:cxn ang="0">
                  <a:pos x="45" y="65"/>
                </a:cxn>
                <a:cxn ang="0">
                  <a:pos x="45" y="505"/>
                </a:cxn>
                <a:cxn ang="0">
                  <a:pos x="116" y="505"/>
                </a:cxn>
                <a:cxn ang="0">
                  <a:pos x="116" y="67"/>
                </a:cxn>
                <a:cxn ang="0">
                  <a:pos x="173" y="67"/>
                </a:cxn>
                <a:cxn ang="0">
                  <a:pos x="173" y="505"/>
                </a:cxn>
                <a:cxn ang="0">
                  <a:pos x="209" y="505"/>
                </a:cxn>
                <a:cxn ang="0">
                  <a:pos x="209" y="67"/>
                </a:cxn>
                <a:cxn ang="0">
                  <a:pos x="312" y="67"/>
                </a:cxn>
                <a:cxn ang="0">
                  <a:pos x="312" y="505"/>
                </a:cxn>
                <a:cxn ang="0">
                  <a:pos x="396" y="505"/>
                </a:cxn>
                <a:cxn ang="0">
                  <a:pos x="396" y="56"/>
                </a:cxn>
                <a:cxn ang="0">
                  <a:pos x="424" y="0"/>
                </a:cxn>
              </a:cxnLst>
              <a:rect l="0" t="0" r="r" b="b"/>
              <a:pathLst>
                <a:path w="424" h="505">
                  <a:moveTo>
                    <a:pt x="424" y="0"/>
                  </a:moveTo>
                  <a:lnTo>
                    <a:pt x="0" y="0"/>
                  </a:lnTo>
                  <a:lnTo>
                    <a:pt x="45" y="65"/>
                  </a:lnTo>
                  <a:lnTo>
                    <a:pt x="45" y="505"/>
                  </a:lnTo>
                  <a:lnTo>
                    <a:pt x="116" y="505"/>
                  </a:lnTo>
                  <a:lnTo>
                    <a:pt x="116" y="67"/>
                  </a:lnTo>
                  <a:lnTo>
                    <a:pt x="173" y="67"/>
                  </a:lnTo>
                  <a:lnTo>
                    <a:pt x="173" y="505"/>
                  </a:lnTo>
                  <a:lnTo>
                    <a:pt x="209" y="505"/>
                  </a:lnTo>
                  <a:lnTo>
                    <a:pt x="209" y="67"/>
                  </a:lnTo>
                  <a:lnTo>
                    <a:pt x="312" y="67"/>
                  </a:lnTo>
                  <a:lnTo>
                    <a:pt x="312" y="505"/>
                  </a:lnTo>
                  <a:lnTo>
                    <a:pt x="396" y="505"/>
                  </a:lnTo>
                  <a:lnTo>
                    <a:pt x="396" y="56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4" name="Freeform 135"/>
            <p:cNvSpPr>
              <a:spLocks/>
            </p:cNvSpPr>
            <p:nvPr/>
          </p:nvSpPr>
          <p:spPr bwMode="auto">
            <a:xfrm>
              <a:off x="2943" y="2974"/>
              <a:ext cx="79" cy="679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61" y="0"/>
                </a:cxn>
                <a:cxn ang="0">
                  <a:pos x="76" y="1358"/>
                </a:cxn>
                <a:cxn ang="0">
                  <a:pos x="0" y="1354"/>
                </a:cxn>
                <a:cxn ang="0">
                  <a:pos x="117" y="0"/>
                </a:cxn>
              </a:cxnLst>
              <a:rect l="0" t="0" r="r" b="b"/>
              <a:pathLst>
                <a:path w="161" h="1358">
                  <a:moveTo>
                    <a:pt x="117" y="0"/>
                  </a:moveTo>
                  <a:lnTo>
                    <a:pt x="161" y="0"/>
                  </a:lnTo>
                  <a:lnTo>
                    <a:pt x="76" y="1358"/>
                  </a:lnTo>
                  <a:lnTo>
                    <a:pt x="0" y="1354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5" name="Freeform 136"/>
            <p:cNvSpPr>
              <a:spLocks/>
            </p:cNvSpPr>
            <p:nvPr/>
          </p:nvSpPr>
          <p:spPr bwMode="auto">
            <a:xfrm>
              <a:off x="2843" y="2967"/>
              <a:ext cx="500" cy="713"/>
            </a:xfrm>
            <a:custGeom>
              <a:avLst/>
              <a:gdLst/>
              <a:ahLst/>
              <a:cxnLst>
                <a:cxn ang="0">
                  <a:pos x="1000" y="1425"/>
                </a:cxn>
                <a:cxn ang="0">
                  <a:pos x="547" y="0"/>
                </a:cxn>
                <a:cxn ang="0">
                  <a:pos x="476" y="32"/>
                </a:cxn>
                <a:cxn ang="0">
                  <a:pos x="876" y="1346"/>
                </a:cxn>
                <a:cxn ang="0">
                  <a:pos x="44" y="1346"/>
                </a:cxn>
                <a:cxn ang="0">
                  <a:pos x="0" y="1427"/>
                </a:cxn>
                <a:cxn ang="0">
                  <a:pos x="1000" y="1425"/>
                </a:cxn>
              </a:cxnLst>
              <a:rect l="0" t="0" r="r" b="b"/>
              <a:pathLst>
                <a:path w="1000" h="1427">
                  <a:moveTo>
                    <a:pt x="1000" y="1425"/>
                  </a:moveTo>
                  <a:lnTo>
                    <a:pt x="547" y="0"/>
                  </a:lnTo>
                  <a:lnTo>
                    <a:pt x="476" y="32"/>
                  </a:lnTo>
                  <a:lnTo>
                    <a:pt x="876" y="1346"/>
                  </a:lnTo>
                  <a:lnTo>
                    <a:pt x="44" y="1346"/>
                  </a:lnTo>
                  <a:lnTo>
                    <a:pt x="0" y="1427"/>
                  </a:lnTo>
                  <a:lnTo>
                    <a:pt x="1000" y="14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6" name="Freeform 137"/>
            <p:cNvSpPr>
              <a:spLocks/>
            </p:cNvSpPr>
            <p:nvPr/>
          </p:nvSpPr>
          <p:spPr bwMode="auto">
            <a:xfrm>
              <a:off x="2899" y="2977"/>
              <a:ext cx="70" cy="278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60" y="554"/>
                </a:cxn>
                <a:cxn ang="0">
                  <a:pos x="139" y="0"/>
                </a:cxn>
                <a:cxn ang="0">
                  <a:pos x="87" y="0"/>
                </a:cxn>
                <a:cxn ang="0">
                  <a:pos x="0" y="395"/>
                </a:cxn>
              </a:cxnLst>
              <a:rect l="0" t="0" r="r" b="b"/>
              <a:pathLst>
                <a:path w="139" h="554">
                  <a:moveTo>
                    <a:pt x="0" y="395"/>
                  </a:moveTo>
                  <a:lnTo>
                    <a:pt x="60" y="554"/>
                  </a:lnTo>
                  <a:lnTo>
                    <a:pt x="139" y="0"/>
                  </a:lnTo>
                  <a:lnTo>
                    <a:pt x="87" y="0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58888" y="466725"/>
            <a:ext cx="6408737" cy="2133600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49588"/>
            <a:ext cx="5838825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01C8C3-5F91-4CAB-A034-FC2276DA11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2B6DFF92-55E0-48BC-A210-0303E43AAA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97663" y="122238"/>
            <a:ext cx="2051050" cy="62055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9750" y="122238"/>
            <a:ext cx="6005513" cy="62055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5B58A0FC-7974-4268-997F-7EC138F3CF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華康中黑體" pitchFamily="49" charset="-120"/>
                <a:ea typeface="華康中黑體" pitchFamily="49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C19FF2A4-D41F-4326-B5E2-B18F7AE5EE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87730627-9405-4EA7-8292-F2B8C5BDDB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27488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9638" y="1196975"/>
            <a:ext cx="4029075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A917E5BE-51B5-4657-8880-42D7EFDB67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B3DDA340-CAC2-4442-8894-7A9E000C22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5DE6ABA1-BF2E-459F-B3EB-34204E868B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A3AEE82D-98C6-4B70-A317-B764CEB354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1BB964D3-3273-41EC-9AC1-8A44C079EF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</a:t>
            </a:r>
            <a:fld id="{695191FE-33D4-4606-8801-9F7886225D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41"/>
          <p:cNvGraphicFramePr>
            <a:graphicFrameLocks noChangeAspect="1"/>
          </p:cNvGraphicFramePr>
          <p:nvPr/>
        </p:nvGraphicFramePr>
        <p:xfrm>
          <a:off x="7993063" y="5788025"/>
          <a:ext cx="1150937" cy="1069975"/>
        </p:xfrm>
        <a:graphic>
          <a:graphicData uri="http://schemas.openxmlformats.org/presentationml/2006/ole">
            <p:oleObj spid="_x0000_s1026" name="PhotoImpact" r:id="rId14" imgW="4419360" imgH="4800600" progId="">
              <p:embed/>
            </p:oleObj>
          </a:graphicData>
        </a:graphic>
      </p:graphicFrame>
      <p:grpSp>
        <p:nvGrpSpPr>
          <p:cNvPr id="1028" name="Group 105"/>
          <p:cNvGrpSpPr>
            <a:grpSpLocks/>
          </p:cNvGrpSpPr>
          <p:nvPr/>
        </p:nvGrpSpPr>
        <p:grpSpPr bwMode="auto">
          <a:xfrm>
            <a:off x="7524750" y="111125"/>
            <a:ext cx="1225550" cy="869950"/>
            <a:chOff x="1202" y="2160"/>
            <a:chExt cx="2277" cy="1615"/>
          </a:xfrm>
        </p:grpSpPr>
        <p:grpSp>
          <p:nvGrpSpPr>
            <p:cNvPr id="1082" name="Group 106"/>
            <p:cNvGrpSpPr>
              <a:grpSpLocks/>
            </p:cNvGrpSpPr>
            <p:nvPr/>
          </p:nvGrpSpPr>
          <p:grpSpPr bwMode="auto">
            <a:xfrm>
              <a:off x="1202" y="2160"/>
              <a:ext cx="2277" cy="1615"/>
              <a:chOff x="1202" y="2160"/>
              <a:chExt cx="2277" cy="1615"/>
            </a:xfrm>
          </p:grpSpPr>
          <p:sp>
            <p:nvSpPr>
              <p:cNvPr id="7275" name="AutoShape 107"/>
              <p:cNvSpPr>
                <a:spLocks noChangeAspect="1" noChangeArrowheads="1" noTextEdit="1"/>
              </p:cNvSpPr>
              <p:nvPr/>
            </p:nvSpPr>
            <p:spPr bwMode="auto">
              <a:xfrm>
                <a:off x="1202" y="2160"/>
                <a:ext cx="2277" cy="16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276" name="Freeform 108"/>
              <p:cNvSpPr>
                <a:spLocks/>
              </p:cNvSpPr>
              <p:nvPr/>
            </p:nvSpPr>
            <p:spPr bwMode="auto">
              <a:xfrm>
                <a:off x="1202" y="2160"/>
                <a:ext cx="2277" cy="1615"/>
              </a:xfrm>
              <a:custGeom>
                <a:avLst/>
                <a:gdLst/>
                <a:ahLst/>
                <a:cxnLst>
                  <a:cxn ang="0">
                    <a:pos x="1558" y="1333"/>
                  </a:cxn>
                  <a:cxn ang="0">
                    <a:pos x="1446" y="816"/>
                  </a:cxn>
                  <a:cxn ang="0">
                    <a:pos x="2081" y="949"/>
                  </a:cxn>
                  <a:cxn ang="0">
                    <a:pos x="2086" y="1570"/>
                  </a:cxn>
                  <a:cxn ang="0">
                    <a:pos x="2121" y="1525"/>
                  </a:cxn>
                  <a:cxn ang="0">
                    <a:pos x="2168" y="1451"/>
                  </a:cxn>
                  <a:cxn ang="0">
                    <a:pos x="2203" y="1365"/>
                  </a:cxn>
                  <a:cxn ang="0">
                    <a:pos x="2208" y="132"/>
                  </a:cxn>
                  <a:cxn ang="0">
                    <a:pos x="2831" y="0"/>
                  </a:cxn>
                  <a:cxn ang="0">
                    <a:pos x="2767" y="1296"/>
                  </a:cxn>
                  <a:cxn ang="0">
                    <a:pos x="2767" y="1304"/>
                  </a:cxn>
                  <a:cxn ang="0">
                    <a:pos x="2769" y="1328"/>
                  </a:cxn>
                  <a:cxn ang="0">
                    <a:pos x="2776" y="1363"/>
                  </a:cxn>
                  <a:cxn ang="0">
                    <a:pos x="2794" y="1407"/>
                  </a:cxn>
                  <a:cxn ang="0">
                    <a:pos x="2822" y="1457"/>
                  </a:cxn>
                  <a:cxn ang="0">
                    <a:pos x="2869" y="1509"/>
                  </a:cxn>
                  <a:cxn ang="0">
                    <a:pos x="2934" y="1562"/>
                  </a:cxn>
                  <a:cxn ang="0">
                    <a:pos x="3023" y="1610"/>
                  </a:cxn>
                  <a:cxn ang="0">
                    <a:pos x="3077" y="1640"/>
                  </a:cxn>
                  <a:cxn ang="0">
                    <a:pos x="3130" y="1680"/>
                  </a:cxn>
                  <a:cxn ang="0">
                    <a:pos x="3178" y="1722"/>
                  </a:cxn>
                  <a:cxn ang="0">
                    <a:pos x="3222" y="1768"/>
                  </a:cxn>
                  <a:cxn ang="0">
                    <a:pos x="3260" y="1812"/>
                  </a:cxn>
                  <a:cxn ang="0">
                    <a:pos x="3291" y="1852"/>
                  </a:cxn>
                  <a:cxn ang="0">
                    <a:pos x="3313" y="1886"/>
                  </a:cxn>
                  <a:cxn ang="0">
                    <a:pos x="3327" y="1908"/>
                  </a:cxn>
                  <a:cxn ang="0">
                    <a:pos x="3412" y="1178"/>
                  </a:cxn>
                  <a:cxn ang="0">
                    <a:pos x="3951" y="1023"/>
                  </a:cxn>
                  <a:cxn ang="0">
                    <a:pos x="3871" y="1621"/>
                  </a:cxn>
                  <a:cxn ang="0">
                    <a:pos x="4228" y="3155"/>
                  </a:cxn>
                  <a:cxn ang="0">
                    <a:pos x="4554" y="3230"/>
                  </a:cxn>
                  <a:cxn ang="0">
                    <a:pos x="0" y="3167"/>
                  </a:cxn>
                  <a:cxn ang="0">
                    <a:pos x="539" y="3167"/>
                  </a:cxn>
                  <a:cxn ang="0">
                    <a:pos x="541" y="3161"/>
                  </a:cxn>
                  <a:cxn ang="0">
                    <a:pos x="540" y="3149"/>
                  </a:cxn>
                  <a:cxn ang="0">
                    <a:pos x="529" y="3131"/>
                  </a:cxn>
                  <a:cxn ang="0">
                    <a:pos x="506" y="3104"/>
                  </a:cxn>
                  <a:cxn ang="0">
                    <a:pos x="491" y="3076"/>
                  </a:cxn>
                  <a:cxn ang="0">
                    <a:pos x="485" y="3053"/>
                  </a:cxn>
                  <a:cxn ang="0">
                    <a:pos x="485" y="3040"/>
                  </a:cxn>
                  <a:cxn ang="0">
                    <a:pos x="485" y="1428"/>
                  </a:cxn>
                </a:cxnLst>
                <a:rect l="0" t="0" r="r" b="b"/>
                <a:pathLst>
                  <a:path w="4554" h="3230">
                    <a:moveTo>
                      <a:pt x="363" y="1333"/>
                    </a:moveTo>
                    <a:lnTo>
                      <a:pt x="1558" y="1333"/>
                    </a:lnTo>
                    <a:lnTo>
                      <a:pt x="1558" y="964"/>
                    </a:lnTo>
                    <a:lnTo>
                      <a:pt x="1446" y="816"/>
                    </a:lnTo>
                    <a:lnTo>
                      <a:pt x="2150" y="816"/>
                    </a:lnTo>
                    <a:lnTo>
                      <a:pt x="2081" y="949"/>
                    </a:lnTo>
                    <a:lnTo>
                      <a:pt x="2081" y="1576"/>
                    </a:lnTo>
                    <a:lnTo>
                      <a:pt x="2086" y="1570"/>
                    </a:lnTo>
                    <a:lnTo>
                      <a:pt x="2100" y="1552"/>
                    </a:lnTo>
                    <a:lnTo>
                      <a:pt x="2121" y="1525"/>
                    </a:lnTo>
                    <a:lnTo>
                      <a:pt x="2145" y="1491"/>
                    </a:lnTo>
                    <a:lnTo>
                      <a:pt x="2168" y="1451"/>
                    </a:lnTo>
                    <a:lnTo>
                      <a:pt x="2189" y="1409"/>
                    </a:lnTo>
                    <a:lnTo>
                      <a:pt x="2203" y="1365"/>
                    </a:lnTo>
                    <a:lnTo>
                      <a:pt x="2208" y="1322"/>
                    </a:lnTo>
                    <a:lnTo>
                      <a:pt x="2208" y="132"/>
                    </a:lnTo>
                    <a:lnTo>
                      <a:pt x="2081" y="0"/>
                    </a:lnTo>
                    <a:lnTo>
                      <a:pt x="2831" y="0"/>
                    </a:lnTo>
                    <a:lnTo>
                      <a:pt x="2767" y="122"/>
                    </a:lnTo>
                    <a:lnTo>
                      <a:pt x="2767" y="1296"/>
                    </a:lnTo>
                    <a:lnTo>
                      <a:pt x="2767" y="1298"/>
                    </a:lnTo>
                    <a:lnTo>
                      <a:pt x="2767" y="1304"/>
                    </a:lnTo>
                    <a:lnTo>
                      <a:pt x="2767" y="1314"/>
                    </a:lnTo>
                    <a:lnTo>
                      <a:pt x="2769" y="1328"/>
                    </a:lnTo>
                    <a:lnTo>
                      <a:pt x="2772" y="1344"/>
                    </a:lnTo>
                    <a:lnTo>
                      <a:pt x="2776" y="1363"/>
                    </a:lnTo>
                    <a:lnTo>
                      <a:pt x="2783" y="1383"/>
                    </a:lnTo>
                    <a:lnTo>
                      <a:pt x="2794" y="1407"/>
                    </a:lnTo>
                    <a:lnTo>
                      <a:pt x="2806" y="1432"/>
                    </a:lnTo>
                    <a:lnTo>
                      <a:pt x="2822" y="1457"/>
                    </a:lnTo>
                    <a:lnTo>
                      <a:pt x="2843" y="1483"/>
                    </a:lnTo>
                    <a:lnTo>
                      <a:pt x="2869" y="1509"/>
                    </a:lnTo>
                    <a:lnTo>
                      <a:pt x="2899" y="1536"/>
                    </a:lnTo>
                    <a:lnTo>
                      <a:pt x="2934" y="1562"/>
                    </a:lnTo>
                    <a:lnTo>
                      <a:pt x="2976" y="1586"/>
                    </a:lnTo>
                    <a:lnTo>
                      <a:pt x="3023" y="1610"/>
                    </a:lnTo>
                    <a:lnTo>
                      <a:pt x="3051" y="1624"/>
                    </a:lnTo>
                    <a:lnTo>
                      <a:pt x="3077" y="1640"/>
                    </a:lnTo>
                    <a:lnTo>
                      <a:pt x="3104" y="1659"/>
                    </a:lnTo>
                    <a:lnTo>
                      <a:pt x="3130" y="1680"/>
                    </a:lnTo>
                    <a:lnTo>
                      <a:pt x="3154" y="1700"/>
                    </a:lnTo>
                    <a:lnTo>
                      <a:pt x="3178" y="1722"/>
                    </a:lnTo>
                    <a:lnTo>
                      <a:pt x="3200" y="1745"/>
                    </a:lnTo>
                    <a:lnTo>
                      <a:pt x="3222" y="1768"/>
                    </a:lnTo>
                    <a:lnTo>
                      <a:pt x="3242" y="1790"/>
                    </a:lnTo>
                    <a:lnTo>
                      <a:pt x="3260" y="1812"/>
                    </a:lnTo>
                    <a:lnTo>
                      <a:pt x="3276" y="1833"/>
                    </a:lnTo>
                    <a:lnTo>
                      <a:pt x="3291" y="1852"/>
                    </a:lnTo>
                    <a:lnTo>
                      <a:pt x="3304" y="1870"/>
                    </a:lnTo>
                    <a:lnTo>
                      <a:pt x="3313" y="1886"/>
                    </a:lnTo>
                    <a:lnTo>
                      <a:pt x="3321" y="1898"/>
                    </a:lnTo>
                    <a:lnTo>
                      <a:pt x="3327" y="1908"/>
                    </a:lnTo>
                    <a:lnTo>
                      <a:pt x="3412" y="1631"/>
                    </a:lnTo>
                    <a:lnTo>
                      <a:pt x="3412" y="1178"/>
                    </a:lnTo>
                    <a:lnTo>
                      <a:pt x="3327" y="1023"/>
                    </a:lnTo>
                    <a:lnTo>
                      <a:pt x="3951" y="1023"/>
                    </a:lnTo>
                    <a:lnTo>
                      <a:pt x="3871" y="1178"/>
                    </a:lnTo>
                    <a:lnTo>
                      <a:pt x="3871" y="1621"/>
                    </a:lnTo>
                    <a:lnTo>
                      <a:pt x="4325" y="2990"/>
                    </a:lnTo>
                    <a:lnTo>
                      <a:pt x="4228" y="3155"/>
                    </a:lnTo>
                    <a:lnTo>
                      <a:pt x="4554" y="3155"/>
                    </a:lnTo>
                    <a:lnTo>
                      <a:pt x="4554" y="3230"/>
                    </a:lnTo>
                    <a:lnTo>
                      <a:pt x="0" y="3230"/>
                    </a:lnTo>
                    <a:lnTo>
                      <a:pt x="0" y="3167"/>
                    </a:lnTo>
                    <a:lnTo>
                      <a:pt x="539" y="3167"/>
                    </a:lnTo>
                    <a:lnTo>
                      <a:pt x="539" y="3167"/>
                    </a:lnTo>
                    <a:lnTo>
                      <a:pt x="541" y="3164"/>
                    </a:lnTo>
                    <a:lnTo>
                      <a:pt x="541" y="3161"/>
                    </a:lnTo>
                    <a:lnTo>
                      <a:pt x="543" y="3156"/>
                    </a:lnTo>
                    <a:lnTo>
                      <a:pt x="540" y="3149"/>
                    </a:lnTo>
                    <a:lnTo>
                      <a:pt x="536" y="3141"/>
                    </a:lnTo>
                    <a:lnTo>
                      <a:pt x="529" y="3131"/>
                    </a:lnTo>
                    <a:lnTo>
                      <a:pt x="517" y="3118"/>
                    </a:lnTo>
                    <a:lnTo>
                      <a:pt x="506" y="3104"/>
                    </a:lnTo>
                    <a:lnTo>
                      <a:pt x="497" y="3089"/>
                    </a:lnTo>
                    <a:lnTo>
                      <a:pt x="491" y="3076"/>
                    </a:lnTo>
                    <a:lnTo>
                      <a:pt x="487" y="3064"/>
                    </a:lnTo>
                    <a:lnTo>
                      <a:pt x="485" y="3053"/>
                    </a:lnTo>
                    <a:lnTo>
                      <a:pt x="485" y="3045"/>
                    </a:lnTo>
                    <a:lnTo>
                      <a:pt x="485" y="3040"/>
                    </a:lnTo>
                    <a:lnTo>
                      <a:pt x="485" y="3038"/>
                    </a:lnTo>
                    <a:lnTo>
                      <a:pt x="485" y="1428"/>
                    </a:lnTo>
                    <a:lnTo>
                      <a:pt x="363" y="1333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277" name="Rectangle 109"/>
            <p:cNvSpPr>
              <a:spLocks noChangeArrowheads="1"/>
            </p:cNvSpPr>
            <p:nvPr/>
          </p:nvSpPr>
          <p:spPr bwMode="auto">
            <a:xfrm>
              <a:off x="1450" y="3059"/>
              <a:ext cx="454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78" name="Rectangle 110"/>
            <p:cNvSpPr>
              <a:spLocks noChangeArrowheads="1"/>
            </p:cNvSpPr>
            <p:nvPr/>
          </p:nvSpPr>
          <p:spPr bwMode="auto">
            <a:xfrm>
              <a:off x="1450" y="3189"/>
              <a:ext cx="454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79" name="Rectangle 111"/>
            <p:cNvSpPr>
              <a:spLocks noChangeArrowheads="1"/>
            </p:cNvSpPr>
            <p:nvPr/>
          </p:nvSpPr>
          <p:spPr bwMode="auto">
            <a:xfrm>
              <a:off x="1450" y="3312"/>
              <a:ext cx="454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0" name="Rectangle 112"/>
            <p:cNvSpPr>
              <a:spLocks noChangeArrowheads="1"/>
            </p:cNvSpPr>
            <p:nvPr/>
          </p:nvSpPr>
          <p:spPr bwMode="auto">
            <a:xfrm>
              <a:off x="1450" y="3442"/>
              <a:ext cx="454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1" name="Rectangle 113"/>
            <p:cNvSpPr>
              <a:spLocks noChangeArrowheads="1"/>
            </p:cNvSpPr>
            <p:nvPr/>
          </p:nvSpPr>
          <p:spPr bwMode="auto">
            <a:xfrm>
              <a:off x="1541" y="2935"/>
              <a:ext cx="112" cy="766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2" name="Rectangle 114"/>
            <p:cNvSpPr>
              <a:spLocks noChangeArrowheads="1"/>
            </p:cNvSpPr>
            <p:nvPr/>
          </p:nvSpPr>
          <p:spPr bwMode="auto">
            <a:xfrm>
              <a:off x="1541" y="3059"/>
              <a:ext cx="112" cy="3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3" name="Rectangle 115"/>
            <p:cNvSpPr>
              <a:spLocks noChangeArrowheads="1"/>
            </p:cNvSpPr>
            <p:nvPr/>
          </p:nvSpPr>
          <p:spPr bwMode="auto">
            <a:xfrm>
              <a:off x="1541" y="3189"/>
              <a:ext cx="112" cy="3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4" name="Rectangle 116"/>
            <p:cNvSpPr>
              <a:spLocks noChangeArrowheads="1"/>
            </p:cNvSpPr>
            <p:nvPr/>
          </p:nvSpPr>
          <p:spPr bwMode="auto">
            <a:xfrm>
              <a:off x="1541" y="3312"/>
              <a:ext cx="112" cy="3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5" name="Rectangle 117"/>
            <p:cNvSpPr>
              <a:spLocks noChangeArrowheads="1"/>
            </p:cNvSpPr>
            <p:nvPr/>
          </p:nvSpPr>
          <p:spPr bwMode="auto">
            <a:xfrm>
              <a:off x="1541" y="3442"/>
              <a:ext cx="112" cy="32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6" name="Rectangle 118"/>
            <p:cNvSpPr>
              <a:spLocks noChangeArrowheads="1"/>
            </p:cNvSpPr>
            <p:nvPr/>
          </p:nvSpPr>
          <p:spPr bwMode="auto">
            <a:xfrm>
              <a:off x="1963" y="2929"/>
              <a:ext cx="77" cy="784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7" name="Rectangle 119"/>
            <p:cNvSpPr>
              <a:spLocks noChangeArrowheads="1"/>
            </p:cNvSpPr>
            <p:nvPr/>
          </p:nvSpPr>
          <p:spPr bwMode="auto">
            <a:xfrm>
              <a:off x="1479" y="3695"/>
              <a:ext cx="560" cy="18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8" name="Freeform 120"/>
            <p:cNvSpPr>
              <a:spLocks/>
            </p:cNvSpPr>
            <p:nvPr/>
          </p:nvSpPr>
          <p:spPr bwMode="auto">
            <a:xfrm>
              <a:off x="1276" y="2493"/>
              <a:ext cx="254" cy="345"/>
            </a:xfrm>
            <a:custGeom>
              <a:avLst/>
              <a:gdLst/>
              <a:ahLst/>
              <a:cxnLst>
                <a:cxn ang="0">
                  <a:pos x="506" y="693"/>
                </a:cxn>
                <a:cxn ang="0">
                  <a:pos x="151" y="112"/>
                </a:cxn>
                <a:cxn ang="0">
                  <a:pos x="155" y="104"/>
                </a:cxn>
                <a:cxn ang="0">
                  <a:pos x="157" y="96"/>
                </a:cxn>
                <a:cxn ang="0">
                  <a:pos x="158" y="87"/>
                </a:cxn>
                <a:cxn ang="0">
                  <a:pos x="159" y="79"/>
                </a:cxn>
                <a:cxn ang="0">
                  <a:pos x="158" y="63"/>
                </a:cxn>
                <a:cxn ang="0">
                  <a:pos x="154" y="48"/>
                </a:cxn>
                <a:cxn ang="0">
                  <a:pos x="146" y="34"/>
                </a:cxn>
                <a:cxn ang="0">
                  <a:pos x="136" y="23"/>
                </a:cxn>
                <a:cxn ang="0">
                  <a:pos x="125" y="13"/>
                </a:cxn>
                <a:cxn ang="0">
                  <a:pos x="111" y="5"/>
                </a:cxn>
                <a:cxn ang="0">
                  <a:pos x="96" y="1"/>
                </a:cxn>
                <a:cxn ang="0">
                  <a:pos x="80" y="0"/>
                </a:cxn>
                <a:cxn ang="0">
                  <a:pos x="64" y="1"/>
                </a:cxn>
                <a:cxn ang="0">
                  <a:pos x="49" y="5"/>
                </a:cxn>
                <a:cxn ang="0">
                  <a:pos x="35" y="13"/>
                </a:cxn>
                <a:cxn ang="0">
                  <a:pos x="24" y="23"/>
                </a:cxn>
                <a:cxn ang="0">
                  <a:pos x="14" y="34"/>
                </a:cxn>
                <a:cxn ang="0">
                  <a:pos x="6" y="48"/>
                </a:cxn>
                <a:cxn ang="0">
                  <a:pos x="2" y="63"/>
                </a:cxn>
                <a:cxn ang="0">
                  <a:pos x="0" y="79"/>
                </a:cxn>
                <a:cxn ang="0">
                  <a:pos x="2" y="93"/>
                </a:cxn>
                <a:cxn ang="0">
                  <a:pos x="5" y="107"/>
                </a:cxn>
                <a:cxn ang="0">
                  <a:pos x="11" y="118"/>
                </a:cxn>
                <a:cxn ang="0">
                  <a:pos x="19" y="130"/>
                </a:cxn>
                <a:cxn ang="0">
                  <a:pos x="28" y="139"/>
                </a:cxn>
                <a:cxn ang="0">
                  <a:pos x="40" y="147"/>
                </a:cxn>
                <a:cxn ang="0">
                  <a:pos x="51" y="153"/>
                </a:cxn>
                <a:cxn ang="0">
                  <a:pos x="65" y="156"/>
                </a:cxn>
                <a:cxn ang="0">
                  <a:pos x="399" y="693"/>
                </a:cxn>
                <a:cxn ang="0">
                  <a:pos x="506" y="693"/>
                </a:cxn>
              </a:cxnLst>
              <a:rect l="0" t="0" r="r" b="b"/>
              <a:pathLst>
                <a:path w="506" h="693">
                  <a:moveTo>
                    <a:pt x="506" y="693"/>
                  </a:moveTo>
                  <a:lnTo>
                    <a:pt x="151" y="112"/>
                  </a:lnTo>
                  <a:lnTo>
                    <a:pt x="155" y="104"/>
                  </a:lnTo>
                  <a:lnTo>
                    <a:pt x="157" y="96"/>
                  </a:lnTo>
                  <a:lnTo>
                    <a:pt x="158" y="87"/>
                  </a:lnTo>
                  <a:lnTo>
                    <a:pt x="159" y="79"/>
                  </a:lnTo>
                  <a:lnTo>
                    <a:pt x="158" y="63"/>
                  </a:lnTo>
                  <a:lnTo>
                    <a:pt x="154" y="48"/>
                  </a:lnTo>
                  <a:lnTo>
                    <a:pt x="146" y="34"/>
                  </a:lnTo>
                  <a:lnTo>
                    <a:pt x="136" y="23"/>
                  </a:lnTo>
                  <a:lnTo>
                    <a:pt x="125" y="13"/>
                  </a:lnTo>
                  <a:lnTo>
                    <a:pt x="111" y="5"/>
                  </a:lnTo>
                  <a:lnTo>
                    <a:pt x="96" y="1"/>
                  </a:lnTo>
                  <a:lnTo>
                    <a:pt x="80" y="0"/>
                  </a:lnTo>
                  <a:lnTo>
                    <a:pt x="64" y="1"/>
                  </a:lnTo>
                  <a:lnTo>
                    <a:pt x="49" y="5"/>
                  </a:lnTo>
                  <a:lnTo>
                    <a:pt x="35" y="13"/>
                  </a:lnTo>
                  <a:lnTo>
                    <a:pt x="24" y="23"/>
                  </a:lnTo>
                  <a:lnTo>
                    <a:pt x="14" y="34"/>
                  </a:lnTo>
                  <a:lnTo>
                    <a:pt x="6" y="48"/>
                  </a:lnTo>
                  <a:lnTo>
                    <a:pt x="2" y="63"/>
                  </a:lnTo>
                  <a:lnTo>
                    <a:pt x="0" y="79"/>
                  </a:lnTo>
                  <a:lnTo>
                    <a:pt x="2" y="93"/>
                  </a:lnTo>
                  <a:lnTo>
                    <a:pt x="5" y="107"/>
                  </a:lnTo>
                  <a:lnTo>
                    <a:pt x="11" y="118"/>
                  </a:lnTo>
                  <a:lnTo>
                    <a:pt x="19" y="130"/>
                  </a:lnTo>
                  <a:lnTo>
                    <a:pt x="28" y="139"/>
                  </a:lnTo>
                  <a:lnTo>
                    <a:pt x="40" y="147"/>
                  </a:lnTo>
                  <a:lnTo>
                    <a:pt x="51" y="153"/>
                  </a:lnTo>
                  <a:lnTo>
                    <a:pt x="65" y="156"/>
                  </a:lnTo>
                  <a:lnTo>
                    <a:pt x="399" y="693"/>
                  </a:lnTo>
                  <a:lnTo>
                    <a:pt x="506" y="693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89" name="Freeform 121"/>
            <p:cNvSpPr>
              <a:spLocks/>
            </p:cNvSpPr>
            <p:nvPr/>
          </p:nvSpPr>
          <p:spPr bwMode="auto">
            <a:xfrm>
              <a:off x="1323" y="2552"/>
              <a:ext cx="186" cy="27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27" y="549"/>
                </a:cxn>
                <a:cxn ang="0">
                  <a:pos x="371" y="549"/>
                </a:cxn>
                <a:cxn ang="0">
                  <a:pos x="38" y="0"/>
                </a:cxn>
                <a:cxn ang="0">
                  <a:pos x="0" y="25"/>
                </a:cxn>
              </a:cxnLst>
              <a:rect l="0" t="0" r="r" b="b"/>
              <a:pathLst>
                <a:path w="371" h="549">
                  <a:moveTo>
                    <a:pt x="0" y="25"/>
                  </a:moveTo>
                  <a:lnTo>
                    <a:pt x="327" y="549"/>
                  </a:lnTo>
                  <a:lnTo>
                    <a:pt x="371" y="549"/>
                  </a:lnTo>
                  <a:lnTo>
                    <a:pt x="38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0" name="Freeform 122"/>
            <p:cNvSpPr>
              <a:spLocks/>
            </p:cNvSpPr>
            <p:nvPr/>
          </p:nvSpPr>
          <p:spPr bwMode="auto">
            <a:xfrm>
              <a:off x="1308" y="2508"/>
              <a:ext cx="21" cy="24"/>
            </a:xfrm>
            <a:custGeom>
              <a:avLst/>
              <a:gdLst/>
              <a:ahLst/>
              <a:cxnLst>
                <a:cxn ang="0">
                  <a:pos x="23" y="45"/>
                </a:cxn>
                <a:cxn ang="0">
                  <a:pos x="14" y="44"/>
                </a:cxn>
                <a:cxn ang="0">
                  <a:pos x="7" y="39"/>
                </a:cxn>
                <a:cxn ang="0">
                  <a:pos x="2" y="32"/>
                </a:cxn>
                <a:cxn ang="0">
                  <a:pos x="0" y="23"/>
                </a:cxn>
                <a:cxn ang="0">
                  <a:pos x="2" y="14"/>
                </a:cxn>
                <a:cxn ang="0">
                  <a:pos x="7" y="7"/>
                </a:cxn>
                <a:cxn ang="0">
                  <a:pos x="14" y="2"/>
                </a:cxn>
                <a:cxn ang="0">
                  <a:pos x="23" y="0"/>
                </a:cxn>
                <a:cxn ang="0">
                  <a:pos x="32" y="2"/>
                </a:cxn>
                <a:cxn ang="0">
                  <a:pos x="39" y="7"/>
                </a:cxn>
                <a:cxn ang="0">
                  <a:pos x="44" y="14"/>
                </a:cxn>
                <a:cxn ang="0">
                  <a:pos x="45" y="23"/>
                </a:cxn>
                <a:cxn ang="0">
                  <a:pos x="44" y="32"/>
                </a:cxn>
                <a:cxn ang="0">
                  <a:pos x="39" y="39"/>
                </a:cxn>
                <a:cxn ang="0">
                  <a:pos x="32" y="44"/>
                </a:cxn>
                <a:cxn ang="0">
                  <a:pos x="23" y="45"/>
                </a:cxn>
              </a:cxnLst>
              <a:rect l="0" t="0" r="r" b="b"/>
              <a:pathLst>
                <a:path w="45" h="45">
                  <a:moveTo>
                    <a:pt x="23" y="45"/>
                  </a:moveTo>
                  <a:lnTo>
                    <a:pt x="14" y="44"/>
                  </a:lnTo>
                  <a:lnTo>
                    <a:pt x="7" y="39"/>
                  </a:lnTo>
                  <a:lnTo>
                    <a:pt x="2" y="32"/>
                  </a:lnTo>
                  <a:lnTo>
                    <a:pt x="0" y="23"/>
                  </a:lnTo>
                  <a:lnTo>
                    <a:pt x="2" y="14"/>
                  </a:lnTo>
                  <a:lnTo>
                    <a:pt x="7" y="7"/>
                  </a:lnTo>
                  <a:lnTo>
                    <a:pt x="14" y="2"/>
                  </a:lnTo>
                  <a:lnTo>
                    <a:pt x="23" y="0"/>
                  </a:lnTo>
                  <a:lnTo>
                    <a:pt x="32" y="2"/>
                  </a:lnTo>
                  <a:lnTo>
                    <a:pt x="39" y="7"/>
                  </a:lnTo>
                  <a:lnTo>
                    <a:pt x="44" y="14"/>
                  </a:lnTo>
                  <a:lnTo>
                    <a:pt x="45" y="23"/>
                  </a:lnTo>
                  <a:lnTo>
                    <a:pt x="44" y="32"/>
                  </a:lnTo>
                  <a:lnTo>
                    <a:pt x="39" y="39"/>
                  </a:lnTo>
                  <a:lnTo>
                    <a:pt x="32" y="44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1" name="Rectangle 123"/>
            <p:cNvSpPr>
              <a:spLocks noChangeArrowheads="1"/>
            </p:cNvSpPr>
            <p:nvPr/>
          </p:nvSpPr>
          <p:spPr bwMode="auto">
            <a:xfrm>
              <a:off x="1998" y="2658"/>
              <a:ext cx="15" cy="1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2" name="Rectangle 124"/>
            <p:cNvSpPr>
              <a:spLocks noChangeArrowheads="1"/>
            </p:cNvSpPr>
            <p:nvPr/>
          </p:nvSpPr>
          <p:spPr bwMode="auto">
            <a:xfrm>
              <a:off x="2046" y="2661"/>
              <a:ext cx="83" cy="16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3" name="Freeform 125"/>
            <p:cNvSpPr>
              <a:spLocks/>
            </p:cNvSpPr>
            <p:nvPr/>
          </p:nvSpPr>
          <p:spPr bwMode="auto">
            <a:xfrm>
              <a:off x="2066" y="2823"/>
              <a:ext cx="62" cy="277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103"/>
                </a:cxn>
                <a:cxn ang="0">
                  <a:pos x="0" y="556"/>
                </a:cxn>
                <a:cxn ang="0">
                  <a:pos x="126" y="432"/>
                </a:cxn>
                <a:cxn ang="0">
                  <a:pos x="126" y="0"/>
                </a:cxn>
              </a:cxnLst>
              <a:rect l="0" t="0" r="r" b="b"/>
              <a:pathLst>
                <a:path w="126" h="556">
                  <a:moveTo>
                    <a:pt x="126" y="0"/>
                  </a:moveTo>
                  <a:lnTo>
                    <a:pt x="0" y="103"/>
                  </a:lnTo>
                  <a:lnTo>
                    <a:pt x="0" y="556"/>
                  </a:lnTo>
                  <a:lnTo>
                    <a:pt x="126" y="432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4" name="Freeform 126"/>
            <p:cNvSpPr>
              <a:spLocks/>
            </p:cNvSpPr>
            <p:nvPr/>
          </p:nvSpPr>
          <p:spPr bwMode="auto">
            <a:xfrm>
              <a:off x="2013" y="2590"/>
              <a:ext cx="136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3" y="0"/>
                </a:cxn>
                <a:cxn ang="0">
                  <a:pos x="232" y="90"/>
                </a:cxn>
                <a:cxn ang="0">
                  <a:pos x="56" y="90"/>
                </a:cxn>
                <a:cxn ang="0">
                  <a:pos x="0" y="0"/>
                </a:cxn>
              </a:cxnLst>
              <a:rect l="0" t="0" r="r" b="b"/>
              <a:pathLst>
                <a:path w="273" h="90">
                  <a:moveTo>
                    <a:pt x="0" y="0"/>
                  </a:moveTo>
                  <a:lnTo>
                    <a:pt x="273" y="0"/>
                  </a:lnTo>
                  <a:lnTo>
                    <a:pt x="232" y="90"/>
                  </a:lnTo>
                  <a:lnTo>
                    <a:pt x="56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5" name="Freeform 127"/>
            <p:cNvSpPr>
              <a:spLocks/>
            </p:cNvSpPr>
            <p:nvPr/>
          </p:nvSpPr>
          <p:spPr bwMode="auto">
            <a:xfrm>
              <a:off x="1960" y="2590"/>
              <a:ext cx="47" cy="47"/>
            </a:xfrm>
            <a:custGeom>
              <a:avLst/>
              <a:gdLst/>
              <a:ahLst/>
              <a:cxnLst>
                <a:cxn ang="0">
                  <a:pos x="60" y="95"/>
                </a:cxn>
                <a:cxn ang="0">
                  <a:pos x="89" y="95"/>
                </a:cxn>
                <a:cxn ang="0">
                  <a:pos x="37" y="0"/>
                </a:cxn>
                <a:cxn ang="0">
                  <a:pos x="0" y="0"/>
                </a:cxn>
                <a:cxn ang="0">
                  <a:pos x="60" y="95"/>
                </a:cxn>
              </a:cxnLst>
              <a:rect l="0" t="0" r="r" b="b"/>
              <a:pathLst>
                <a:path w="89" h="95">
                  <a:moveTo>
                    <a:pt x="60" y="95"/>
                  </a:moveTo>
                  <a:lnTo>
                    <a:pt x="89" y="95"/>
                  </a:lnTo>
                  <a:lnTo>
                    <a:pt x="37" y="0"/>
                  </a:lnTo>
                  <a:lnTo>
                    <a:pt x="0" y="0"/>
                  </a:lnTo>
                  <a:lnTo>
                    <a:pt x="60" y="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6" name="Freeform 128"/>
            <p:cNvSpPr>
              <a:spLocks/>
            </p:cNvSpPr>
            <p:nvPr/>
          </p:nvSpPr>
          <p:spPr bwMode="auto">
            <a:xfrm>
              <a:off x="2193" y="2590"/>
              <a:ext cx="53" cy="39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06" y="0"/>
                </a:cxn>
                <a:cxn ang="0">
                  <a:pos x="60" y="93"/>
                </a:cxn>
                <a:cxn ang="0">
                  <a:pos x="60" y="753"/>
                </a:cxn>
                <a:cxn ang="0">
                  <a:pos x="0" y="787"/>
                </a:cxn>
                <a:cxn ang="0">
                  <a:pos x="0" y="90"/>
                </a:cxn>
                <a:cxn ang="0">
                  <a:pos x="43" y="0"/>
                </a:cxn>
              </a:cxnLst>
              <a:rect l="0" t="0" r="r" b="b"/>
              <a:pathLst>
                <a:path w="106" h="787">
                  <a:moveTo>
                    <a:pt x="43" y="0"/>
                  </a:moveTo>
                  <a:lnTo>
                    <a:pt x="106" y="0"/>
                  </a:lnTo>
                  <a:lnTo>
                    <a:pt x="60" y="93"/>
                  </a:lnTo>
                  <a:lnTo>
                    <a:pt x="60" y="753"/>
                  </a:lnTo>
                  <a:lnTo>
                    <a:pt x="0" y="787"/>
                  </a:lnTo>
                  <a:lnTo>
                    <a:pt x="0" y="9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7" name="Freeform 129"/>
            <p:cNvSpPr>
              <a:spLocks/>
            </p:cNvSpPr>
            <p:nvPr/>
          </p:nvSpPr>
          <p:spPr bwMode="auto">
            <a:xfrm>
              <a:off x="2161" y="2991"/>
              <a:ext cx="295" cy="318"/>
            </a:xfrm>
            <a:custGeom>
              <a:avLst/>
              <a:gdLst/>
              <a:ahLst/>
              <a:cxnLst>
                <a:cxn ang="0">
                  <a:pos x="356" y="0"/>
                </a:cxn>
                <a:cxn ang="0">
                  <a:pos x="587" y="0"/>
                </a:cxn>
                <a:cxn ang="0">
                  <a:pos x="583" y="4"/>
                </a:cxn>
                <a:cxn ang="0">
                  <a:pos x="574" y="18"/>
                </a:cxn>
                <a:cxn ang="0">
                  <a:pos x="560" y="39"/>
                </a:cxn>
                <a:cxn ang="0">
                  <a:pos x="542" y="66"/>
                </a:cxn>
                <a:cxn ang="0">
                  <a:pos x="520" y="101"/>
                </a:cxn>
                <a:cxn ang="0">
                  <a:pos x="497" y="140"/>
                </a:cxn>
                <a:cxn ang="0">
                  <a:pos x="471" y="184"/>
                </a:cxn>
                <a:cxn ang="0">
                  <a:pos x="446" y="231"/>
                </a:cxn>
                <a:cxn ang="0">
                  <a:pos x="422" y="281"/>
                </a:cxn>
                <a:cxn ang="0">
                  <a:pos x="399" y="332"/>
                </a:cxn>
                <a:cxn ang="0">
                  <a:pos x="378" y="384"/>
                </a:cxn>
                <a:cxn ang="0">
                  <a:pos x="362" y="437"/>
                </a:cxn>
                <a:cxn ang="0">
                  <a:pos x="349" y="489"/>
                </a:cxn>
                <a:cxn ang="0">
                  <a:pos x="342" y="539"/>
                </a:cxn>
                <a:cxn ang="0">
                  <a:pos x="341" y="587"/>
                </a:cxn>
                <a:cxn ang="0">
                  <a:pos x="348" y="631"/>
                </a:cxn>
                <a:cxn ang="0">
                  <a:pos x="0" y="631"/>
                </a:cxn>
                <a:cxn ang="0">
                  <a:pos x="1" y="625"/>
                </a:cxn>
                <a:cxn ang="0">
                  <a:pos x="5" y="611"/>
                </a:cxn>
                <a:cxn ang="0">
                  <a:pos x="10" y="587"/>
                </a:cxn>
                <a:cxn ang="0">
                  <a:pos x="18" y="556"/>
                </a:cxn>
                <a:cxn ang="0">
                  <a:pos x="28" y="519"/>
                </a:cxn>
                <a:cxn ang="0">
                  <a:pos x="41" y="476"/>
                </a:cxn>
                <a:cxn ang="0">
                  <a:pos x="57" y="429"/>
                </a:cxn>
                <a:cxn ang="0">
                  <a:pos x="76" y="379"/>
                </a:cxn>
                <a:cxn ang="0">
                  <a:pos x="98" y="327"/>
                </a:cxn>
                <a:cxn ang="0">
                  <a:pos x="124" y="274"/>
                </a:cxn>
                <a:cxn ang="0">
                  <a:pos x="152" y="222"/>
                </a:cxn>
                <a:cxn ang="0">
                  <a:pos x="186" y="170"/>
                </a:cxn>
                <a:cxn ang="0">
                  <a:pos x="221" y="122"/>
                </a:cxn>
                <a:cxn ang="0">
                  <a:pos x="263" y="76"/>
                </a:cxn>
                <a:cxn ang="0">
                  <a:pos x="307" y="35"/>
                </a:cxn>
                <a:cxn ang="0">
                  <a:pos x="356" y="0"/>
                </a:cxn>
              </a:cxnLst>
              <a:rect l="0" t="0" r="r" b="b"/>
              <a:pathLst>
                <a:path w="587" h="631">
                  <a:moveTo>
                    <a:pt x="356" y="0"/>
                  </a:moveTo>
                  <a:lnTo>
                    <a:pt x="587" y="0"/>
                  </a:lnTo>
                  <a:lnTo>
                    <a:pt x="583" y="4"/>
                  </a:lnTo>
                  <a:lnTo>
                    <a:pt x="574" y="18"/>
                  </a:lnTo>
                  <a:lnTo>
                    <a:pt x="560" y="39"/>
                  </a:lnTo>
                  <a:lnTo>
                    <a:pt x="542" y="66"/>
                  </a:lnTo>
                  <a:lnTo>
                    <a:pt x="520" y="101"/>
                  </a:lnTo>
                  <a:lnTo>
                    <a:pt x="497" y="140"/>
                  </a:lnTo>
                  <a:lnTo>
                    <a:pt x="471" y="184"/>
                  </a:lnTo>
                  <a:lnTo>
                    <a:pt x="446" y="231"/>
                  </a:lnTo>
                  <a:lnTo>
                    <a:pt x="422" y="281"/>
                  </a:lnTo>
                  <a:lnTo>
                    <a:pt x="399" y="332"/>
                  </a:lnTo>
                  <a:lnTo>
                    <a:pt x="378" y="384"/>
                  </a:lnTo>
                  <a:lnTo>
                    <a:pt x="362" y="437"/>
                  </a:lnTo>
                  <a:lnTo>
                    <a:pt x="349" y="489"/>
                  </a:lnTo>
                  <a:lnTo>
                    <a:pt x="342" y="539"/>
                  </a:lnTo>
                  <a:lnTo>
                    <a:pt x="341" y="587"/>
                  </a:lnTo>
                  <a:lnTo>
                    <a:pt x="348" y="631"/>
                  </a:lnTo>
                  <a:lnTo>
                    <a:pt x="0" y="631"/>
                  </a:lnTo>
                  <a:lnTo>
                    <a:pt x="1" y="625"/>
                  </a:lnTo>
                  <a:lnTo>
                    <a:pt x="5" y="611"/>
                  </a:lnTo>
                  <a:lnTo>
                    <a:pt x="10" y="587"/>
                  </a:lnTo>
                  <a:lnTo>
                    <a:pt x="18" y="556"/>
                  </a:lnTo>
                  <a:lnTo>
                    <a:pt x="28" y="519"/>
                  </a:lnTo>
                  <a:lnTo>
                    <a:pt x="41" y="476"/>
                  </a:lnTo>
                  <a:lnTo>
                    <a:pt x="57" y="429"/>
                  </a:lnTo>
                  <a:lnTo>
                    <a:pt x="76" y="379"/>
                  </a:lnTo>
                  <a:lnTo>
                    <a:pt x="98" y="327"/>
                  </a:lnTo>
                  <a:lnTo>
                    <a:pt x="124" y="274"/>
                  </a:lnTo>
                  <a:lnTo>
                    <a:pt x="152" y="222"/>
                  </a:lnTo>
                  <a:lnTo>
                    <a:pt x="186" y="170"/>
                  </a:lnTo>
                  <a:lnTo>
                    <a:pt x="221" y="122"/>
                  </a:lnTo>
                  <a:lnTo>
                    <a:pt x="263" y="76"/>
                  </a:lnTo>
                  <a:lnTo>
                    <a:pt x="307" y="35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8" name="Rectangle 130"/>
            <p:cNvSpPr>
              <a:spLocks noChangeArrowheads="1"/>
            </p:cNvSpPr>
            <p:nvPr/>
          </p:nvSpPr>
          <p:spPr bwMode="auto">
            <a:xfrm>
              <a:off x="2394" y="2201"/>
              <a:ext cx="65" cy="728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99" name="Freeform 131"/>
            <p:cNvSpPr>
              <a:spLocks/>
            </p:cNvSpPr>
            <p:nvPr/>
          </p:nvSpPr>
          <p:spPr bwMode="auto">
            <a:xfrm>
              <a:off x="2072" y="2181"/>
              <a:ext cx="844" cy="1149"/>
            </a:xfrm>
            <a:custGeom>
              <a:avLst/>
              <a:gdLst/>
              <a:ahLst/>
              <a:cxnLst>
                <a:cxn ang="0">
                  <a:pos x="983" y="63"/>
                </a:cxn>
                <a:cxn ang="0">
                  <a:pos x="989" y="1309"/>
                </a:cxn>
                <a:cxn ang="0">
                  <a:pos x="1030" y="1420"/>
                </a:cxn>
                <a:cxn ang="0">
                  <a:pos x="1140" y="1540"/>
                </a:cxn>
                <a:cxn ang="0">
                  <a:pos x="1237" y="1606"/>
                </a:cxn>
                <a:cxn ang="0">
                  <a:pos x="1359" y="1706"/>
                </a:cxn>
                <a:cxn ang="0">
                  <a:pos x="1485" y="1841"/>
                </a:cxn>
                <a:cxn ang="0">
                  <a:pos x="1598" y="2010"/>
                </a:cxn>
                <a:cxn ang="0">
                  <a:pos x="1674" y="2212"/>
                </a:cxn>
                <a:cxn ang="0">
                  <a:pos x="1567" y="2283"/>
                </a:cxn>
                <a:cxn ang="0">
                  <a:pos x="1557" y="2231"/>
                </a:cxn>
                <a:cxn ang="0">
                  <a:pos x="1531" y="2136"/>
                </a:cxn>
                <a:cxn ang="0">
                  <a:pos x="1482" y="2015"/>
                </a:cxn>
                <a:cxn ang="0">
                  <a:pos x="1402" y="1887"/>
                </a:cxn>
                <a:cxn ang="0">
                  <a:pos x="1287" y="1770"/>
                </a:cxn>
                <a:cxn ang="0">
                  <a:pos x="1163" y="1675"/>
                </a:cxn>
                <a:cxn ang="0">
                  <a:pos x="1059" y="1590"/>
                </a:cxn>
                <a:cxn ang="0">
                  <a:pos x="980" y="1510"/>
                </a:cxn>
                <a:cxn ang="0">
                  <a:pos x="927" y="1431"/>
                </a:cxn>
                <a:cxn ang="0">
                  <a:pos x="901" y="1345"/>
                </a:cxn>
                <a:cxn ang="0">
                  <a:pos x="582" y="63"/>
                </a:cxn>
                <a:cxn ang="0">
                  <a:pos x="582" y="1191"/>
                </a:cxn>
                <a:cxn ang="0">
                  <a:pos x="571" y="1450"/>
                </a:cxn>
                <a:cxn ang="0">
                  <a:pos x="553" y="1494"/>
                </a:cxn>
                <a:cxn ang="0">
                  <a:pos x="520" y="1545"/>
                </a:cxn>
                <a:cxn ang="0">
                  <a:pos x="468" y="1606"/>
                </a:cxn>
                <a:cxn ang="0">
                  <a:pos x="396" y="1673"/>
                </a:cxn>
                <a:cxn ang="0">
                  <a:pos x="299" y="1750"/>
                </a:cxn>
                <a:cxn ang="0">
                  <a:pos x="204" y="1856"/>
                </a:cxn>
                <a:cxn ang="0">
                  <a:pos x="123" y="1980"/>
                </a:cxn>
                <a:cxn ang="0">
                  <a:pos x="59" y="2107"/>
                </a:cxn>
                <a:cxn ang="0">
                  <a:pos x="18" y="2219"/>
                </a:cxn>
                <a:cxn ang="0">
                  <a:pos x="0" y="2297"/>
                </a:cxn>
                <a:cxn ang="0">
                  <a:pos x="6" y="1931"/>
                </a:cxn>
                <a:cxn ang="0">
                  <a:pos x="37" y="1887"/>
                </a:cxn>
                <a:cxn ang="0">
                  <a:pos x="93" y="1818"/>
                </a:cxn>
                <a:cxn ang="0">
                  <a:pos x="170" y="1736"/>
                </a:cxn>
                <a:cxn ang="0">
                  <a:pos x="267" y="1652"/>
                </a:cxn>
                <a:cxn ang="0">
                  <a:pos x="361" y="1585"/>
                </a:cxn>
                <a:cxn ang="0">
                  <a:pos x="435" y="1502"/>
                </a:cxn>
                <a:cxn ang="0">
                  <a:pos x="490" y="1381"/>
                </a:cxn>
                <a:cxn ang="0">
                  <a:pos x="499" y="670"/>
                </a:cxn>
                <a:cxn ang="0">
                  <a:pos x="432" y="0"/>
                </a:cxn>
              </a:cxnLst>
              <a:rect l="0" t="0" r="r" b="b"/>
              <a:pathLst>
                <a:path w="1688" h="2297">
                  <a:moveTo>
                    <a:pt x="432" y="0"/>
                  </a:moveTo>
                  <a:lnTo>
                    <a:pt x="1020" y="0"/>
                  </a:lnTo>
                  <a:lnTo>
                    <a:pt x="983" y="63"/>
                  </a:lnTo>
                  <a:lnTo>
                    <a:pt x="983" y="1280"/>
                  </a:lnTo>
                  <a:lnTo>
                    <a:pt x="984" y="1288"/>
                  </a:lnTo>
                  <a:lnTo>
                    <a:pt x="989" y="1309"/>
                  </a:lnTo>
                  <a:lnTo>
                    <a:pt x="997" y="1340"/>
                  </a:lnTo>
                  <a:lnTo>
                    <a:pt x="1011" y="1379"/>
                  </a:lnTo>
                  <a:lnTo>
                    <a:pt x="1030" y="1420"/>
                  </a:lnTo>
                  <a:lnTo>
                    <a:pt x="1058" y="1464"/>
                  </a:lnTo>
                  <a:lnTo>
                    <a:pt x="1094" y="1504"/>
                  </a:lnTo>
                  <a:lnTo>
                    <a:pt x="1140" y="1540"/>
                  </a:lnTo>
                  <a:lnTo>
                    <a:pt x="1167" y="1557"/>
                  </a:lnTo>
                  <a:lnTo>
                    <a:pt x="1201" y="1579"/>
                  </a:lnTo>
                  <a:lnTo>
                    <a:pt x="1237" y="1606"/>
                  </a:lnTo>
                  <a:lnTo>
                    <a:pt x="1276" y="1635"/>
                  </a:lnTo>
                  <a:lnTo>
                    <a:pt x="1316" y="1668"/>
                  </a:lnTo>
                  <a:lnTo>
                    <a:pt x="1359" y="1706"/>
                  </a:lnTo>
                  <a:lnTo>
                    <a:pt x="1401" y="1747"/>
                  </a:lnTo>
                  <a:lnTo>
                    <a:pt x="1444" y="1792"/>
                  </a:lnTo>
                  <a:lnTo>
                    <a:pt x="1485" y="1841"/>
                  </a:lnTo>
                  <a:lnTo>
                    <a:pt x="1526" y="1894"/>
                  </a:lnTo>
                  <a:lnTo>
                    <a:pt x="1564" y="1950"/>
                  </a:lnTo>
                  <a:lnTo>
                    <a:pt x="1598" y="2010"/>
                  </a:lnTo>
                  <a:lnTo>
                    <a:pt x="1628" y="2073"/>
                  </a:lnTo>
                  <a:lnTo>
                    <a:pt x="1654" y="2141"/>
                  </a:lnTo>
                  <a:lnTo>
                    <a:pt x="1674" y="2212"/>
                  </a:lnTo>
                  <a:lnTo>
                    <a:pt x="1688" y="2286"/>
                  </a:lnTo>
                  <a:lnTo>
                    <a:pt x="1567" y="2286"/>
                  </a:lnTo>
                  <a:lnTo>
                    <a:pt x="1567" y="2283"/>
                  </a:lnTo>
                  <a:lnTo>
                    <a:pt x="1565" y="2272"/>
                  </a:lnTo>
                  <a:lnTo>
                    <a:pt x="1561" y="2254"/>
                  </a:lnTo>
                  <a:lnTo>
                    <a:pt x="1557" y="2231"/>
                  </a:lnTo>
                  <a:lnTo>
                    <a:pt x="1551" y="2204"/>
                  </a:lnTo>
                  <a:lnTo>
                    <a:pt x="1542" y="2171"/>
                  </a:lnTo>
                  <a:lnTo>
                    <a:pt x="1531" y="2136"/>
                  </a:lnTo>
                  <a:lnTo>
                    <a:pt x="1518" y="2098"/>
                  </a:lnTo>
                  <a:lnTo>
                    <a:pt x="1502" y="2057"/>
                  </a:lnTo>
                  <a:lnTo>
                    <a:pt x="1482" y="2015"/>
                  </a:lnTo>
                  <a:lnTo>
                    <a:pt x="1459" y="1972"/>
                  </a:lnTo>
                  <a:lnTo>
                    <a:pt x="1432" y="1928"/>
                  </a:lnTo>
                  <a:lnTo>
                    <a:pt x="1402" y="1887"/>
                  </a:lnTo>
                  <a:lnTo>
                    <a:pt x="1368" y="1845"/>
                  </a:lnTo>
                  <a:lnTo>
                    <a:pt x="1330" y="1806"/>
                  </a:lnTo>
                  <a:lnTo>
                    <a:pt x="1287" y="1770"/>
                  </a:lnTo>
                  <a:lnTo>
                    <a:pt x="1243" y="1737"/>
                  </a:lnTo>
                  <a:lnTo>
                    <a:pt x="1202" y="1705"/>
                  </a:lnTo>
                  <a:lnTo>
                    <a:pt x="1163" y="1675"/>
                  </a:lnTo>
                  <a:lnTo>
                    <a:pt x="1126" y="1645"/>
                  </a:lnTo>
                  <a:lnTo>
                    <a:pt x="1091" y="1617"/>
                  </a:lnTo>
                  <a:lnTo>
                    <a:pt x="1059" y="1590"/>
                  </a:lnTo>
                  <a:lnTo>
                    <a:pt x="1030" y="1562"/>
                  </a:lnTo>
                  <a:lnTo>
                    <a:pt x="1004" y="1535"/>
                  </a:lnTo>
                  <a:lnTo>
                    <a:pt x="980" y="1510"/>
                  </a:lnTo>
                  <a:lnTo>
                    <a:pt x="959" y="1484"/>
                  </a:lnTo>
                  <a:lnTo>
                    <a:pt x="942" y="1457"/>
                  </a:lnTo>
                  <a:lnTo>
                    <a:pt x="927" y="1431"/>
                  </a:lnTo>
                  <a:lnTo>
                    <a:pt x="915" y="1403"/>
                  </a:lnTo>
                  <a:lnTo>
                    <a:pt x="907" y="1375"/>
                  </a:lnTo>
                  <a:lnTo>
                    <a:pt x="901" y="1345"/>
                  </a:lnTo>
                  <a:lnTo>
                    <a:pt x="900" y="1315"/>
                  </a:lnTo>
                  <a:lnTo>
                    <a:pt x="900" y="63"/>
                  </a:lnTo>
                  <a:lnTo>
                    <a:pt x="582" y="63"/>
                  </a:lnTo>
                  <a:lnTo>
                    <a:pt x="582" y="268"/>
                  </a:lnTo>
                  <a:lnTo>
                    <a:pt x="583" y="724"/>
                  </a:lnTo>
                  <a:lnTo>
                    <a:pt x="582" y="1191"/>
                  </a:lnTo>
                  <a:lnTo>
                    <a:pt x="576" y="1427"/>
                  </a:lnTo>
                  <a:lnTo>
                    <a:pt x="574" y="1439"/>
                  </a:lnTo>
                  <a:lnTo>
                    <a:pt x="571" y="1450"/>
                  </a:lnTo>
                  <a:lnTo>
                    <a:pt x="566" y="1464"/>
                  </a:lnTo>
                  <a:lnTo>
                    <a:pt x="560" y="1478"/>
                  </a:lnTo>
                  <a:lnTo>
                    <a:pt x="553" y="1494"/>
                  </a:lnTo>
                  <a:lnTo>
                    <a:pt x="544" y="1510"/>
                  </a:lnTo>
                  <a:lnTo>
                    <a:pt x="533" y="1527"/>
                  </a:lnTo>
                  <a:lnTo>
                    <a:pt x="520" y="1545"/>
                  </a:lnTo>
                  <a:lnTo>
                    <a:pt x="505" y="1564"/>
                  </a:lnTo>
                  <a:lnTo>
                    <a:pt x="488" y="1585"/>
                  </a:lnTo>
                  <a:lnTo>
                    <a:pt x="468" y="1606"/>
                  </a:lnTo>
                  <a:lnTo>
                    <a:pt x="447" y="1628"/>
                  </a:lnTo>
                  <a:lnTo>
                    <a:pt x="422" y="1649"/>
                  </a:lnTo>
                  <a:lnTo>
                    <a:pt x="396" y="1673"/>
                  </a:lnTo>
                  <a:lnTo>
                    <a:pt x="366" y="1697"/>
                  </a:lnTo>
                  <a:lnTo>
                    <a:pt x="332" y="1722"/>
                  </a:lnTo>
                  <a:lnTo>
                    <a:pt x="299" y="1750"/>
                  </a:lnTo>
                  <a:lnTo>
                    <a:pt x="265" y="1782"/>
                  </a:lnTo>
                  <a:lnTo>
                    <a:pt x="234" y="1817"/>
                  </a:lnTo>
                  <a:lnTo>
                    <a:pt x="204" y="1856"/>
                  </a:lnTo>
                  <a:lnTo>
                    <a:pt x="176" y="1895"/>
                  </a:lnTo>
                  <a:lnTo>
                    <a:pt x="148" y="1937"/>
                  </a:lnTo>
                  <a:lnTo>
                    <a:pt x="123" y="1980"/>
                  </a:lnTo>
                  <a:lnTo>
                    <a:pt x="99" y="2023"/>
                  </a:lnTo>
                  <a:lnTo>
                    <a:pt x="79" y="2065"/>
                  </a:lnTo>
                  <a:lnTo>
                    <a:pt x="59" y="2107"/>
                  </a:lnTo>
                  <a:lnTo>
                    <a:pt x="43" y="2146"/>
                  </a:lnTo>
                  <a:lnTo>
                    <a:pt x="29" y="2184"/>
                  </a:lnTo>
                  <a:lnTo>
                    <a:pt x="18" y="2219"/>
                  </a:lnTo>
                  <a:lnTo>
                    <a:pt x="8" y="2248"/>
                  </a:lnTo>
                  <a:lnTo>
                    <a:pt x="3" y="2275"/>
                  </a:lnTo>
                  <a:lnTo>
                    <a:pt x="0" y="2297"/>
                  </a:lnTo>
                  <a:lnTo>
                    <a:pt x="0" y="1940"/>
                  </a:lnTo>
                  <a:lnTo>
                    <a:pt x="2" y="1937"/>
                  </a:lnTo>
                  <a:lnTo>
                    <a:pt x="6" y="1931"/>
                  </a:lnTo>
                  <a:lnTo>
                    <a:pt x="14" y="1919"/>
                  </a:lnTo>
                  <a:lnTo>
                    <a:pt x="25" y="1905"/>
                  </a:lnTo>
                  <a:lnTo>
                    <a:pt x="37" y="1887"/>
                  </a:lnTo>
                  <a:lnTo>
                    <a:pt x="53" y="1866"/>
                  </a:lnTo>
                  <a:lnTo>
                    <a:pt x="72" y="1843"/>
                  </a:lnTo>
                  <a:lnTo>
                    <a:pt x="93" y="1818"/>
                  </a:lnTo>
                  <a:lnTo>
                    <a:pt x="116" y="1791"/>
                  </a:lnTo>
                  <a:lnTo>
                    <a:pt x="142" y="1765"/>
                  </a:lnTo>
                  <a:lnTo>
                    <a:pt x="170" y="1736"/>
                  </a:lnTo>
                  <a:lnTo>
                    <a:pt x="200" y="1707"/>
                  </a:lnTo>
                  <a:lnTo>
                    <a:pt x="232" y="1679"/>
                  </a:lnTo>
                  <a:lnTo>
                    <a:pt x="267" y="1652"/>
                  </a:lnTo>
                  <a:lnTo>
                    <a:pt x="302" y="1625"/>
                  </a:lnTo>
                  <a:lnTo>
                    <a:pt x="340" y="1600"/>
                  </a:lnTo>
                  <a:lnTo>
                    <a:pt x="361" y="1585"/>
                  </a:lnTo>
                  <a:lnTo>
                    <a:pt x="385" y="1563"/>
                  </a:lnTo>
                  <a:lnTo>
                    <a:pt x="411" y="1535"/>
                  </a:lnTo>
                  <a:lnTo>
                    <a:pt x="435" y="1502"/>
                  </a:lnTo>
                  <a:lnTo>
                    <a:pt x="457" y="1465"/>
                  </a:lnTo>
                  <a:lnTo>
                    <a:pt x="476" y="1425"/>
                  </a:lnTo>
                  <a:lnTo>
                    <a:pt x="490" y="1381"/>
                  </a:lnTo>
                  <a:lnTo>
                    <a:pt x="497" y="1336"/>
                  </a:lnTo>
                  <a:lnTo>
                    <a:pt x="499" y="1105"/>
                  </a:lnTo>
                  <a:lnTo>
                    <a:pt x="499" y="670"/>
                  </a:lnTo>
                  <a:lnTo>
                    <a:pt x="498" y="251"/>
                  </a:lnTo>
                  <a:lnTo>
                    <a:pt x="497" y="63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0" name="Freeform 132"/>
            <p:cNvSpPr>
              <a:spLocks/>
            </p:cNvSpPr>
            <p:nvPr/>
          </p:nvSpPr>
          <p:spPr bwMode="auto">
            <a:xfrm>
              <a:off x="2594" y="3062"/>
              <a:ext cx="118" cy="62"/>
            </a:xfrm>
            <a:custGeom>
              <a:avLst/>
              <a:gdLst/>
              <a:ahLst/>
              <a:cxnLst>
                <a:cxn ang="0">
                  <a:pos x="116" y="124"/>
                </a:cxn>
                <a:cxn ang="0">
                  <a:pos x="93" y="123"/>
                </a:cxn>
                <a:cxn ang="0">
                  <a:pos x="71" y="119"/>
                </a:cxn>
                <a:cxn ang="0">
                  <a:pos x="50" y="114"/>
                </a:cxn>
                <a:cxn ang="0">
                  <a:pos x="34" y="106"/>
                </a:cxn>
                <a:cxn ang="0">
                  <a:pos x="19" y="96"/>
                </a:cxn>
                <a:cxn ang="0">
                  <a:pos x="9" y="86"/>
                </a:cxn>
                <a:cxn ang="0">
                  <a:pos x="2" y="74"/>
                </a:cxn>
                <a:cxn ang="0">
                  <a:pos x="0" y="62"/>
                </a:cxn>
                <a:cxn ang="0">
                  <a:pos x="2" y="49"/>
                </a:cxn>
                <a:cxn ang="0">
                  <a:pos x="9" y="38"/>
                </a:cxn>
                <a:cxn ang="0">
                  <a:pos x="19" y="27"/>
                </a:cxn>
                <a:cxn ang="0">
                  <a:pos x="34" y="18"/>
                </a:cxn>
                <a:cxn ang="0">
                  <a:pos x="50" y="10"/>
                </a:cxn>
                <a:cxn ang="0">
                  <a:pos x="71" y="4"/>
                </a:cxn>
                <a:cxn ang="0">
                  <a:pos x="93" y="1"/>
                </a:cxn>
                <a:cxn ang="0">
                  <a:pos x="116" y="0"/>
                </a:cxn>
                <a:cxn ang="0">
                  <a:pos x="139" y="1"/>
                </a:cxn>
                <a:cxn ang="0">
                  <a:pos x="161" y="4"/>
                </a:cxn>
                <a:cxn ang="0">
                  <a:pos x="180" y="10"/>
                </a:cxn>
                <a:cxn ang="0">
                  <a:pos x="198" y="18"/>
                </a:cxn>
                <a:cxn ang="0">
                  <a:pos x="212" y="27"/>
                </a:cxn>
                <a:cxn ang="0">
                  <a:pos x="222" y="38"/>
                </a:cxn>
                <a:cxn ang="0">
                  <a:pos x="229" y="49"/>
                </a:cxn>
                <a:cxn ang="0">
                  <a:pos x="231" y="62"/>
                </a:cxn>
                <a:cxn ang="0">
                  <a:pos x="229" y="74"/>
                </a:cxn>
                <a:cxn ang="0">
                  <a:pos x="222" y="86"/>
                </a:cxn>
                <a:cxn ang="0">
                  <a:pos x="212" y="96"/>
                </a:cxn>
                <a:cxn ang="0">
                  <a:pos x="198" y="106"/>
                </a:cxn>
                <a:cxn ang="0">
                  <a:pos x="180" y="114"/>
                </a:cxn>
                <a:cxn ang="0">
                  <a:pos x="161" y="119"/>
                </a:cxn>
                <a:cxn ang="0">
                  <a:pos x="139" y="123"/>
                </a:cxn>
                <a:cxn ang="0">
                  <a:pos x="116" y="124"/>
                </a:cxn>
              </a:cxnLst>
              <a:rect l="0" t="0" r="r" b="b"/>
              <a:pathLst>
                <a:path w="231" h="124">
                  <a:moveTo>
                    <a:pt x="116" y="124"/>
                  </a:moveTo>
                  <a:lnTo>
                    <a:pt x="93" y="123"/>
                  </a:lnTo>
                  <a:lnTo>
                    <a:pt x="71" y="119"/>
                  </a:lnTo>
                  <a:lnTo>
                    <a:pt x="50" y="114"/>
                  </a:lnTo>
                  <a:lnTo>
                    <a:pt x="34" y="106"/>
                  </a:lnTo>
                  <a:lnTo>
                    <a:pt x="19" y="96"/>
                  </a:lnTo>
                  <a:lnTo>
                    <a:pt x="9" y="86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2" y="49"/>
                  </a:lnTo>
                  <a:lnTo>
                    <a:pt x="9" y="38"/>
                  </a:lnTo>
                  <a:lnTo>
                    <a:pt x="19" y="27"/>
                  </a:lnTo>
                  <a:lnTo>
                    <a:pt x="34" y="18"/>
                  </a:lnTo>
                  <a:lnTo>
                    <a:pt x="50" y="10"/>
                  </a:lnTo>
                  <a:lnTo>
                    <a:pt x="71" y="4"/>
                  </a:lnTo>
                  <a:lnTo>
                    <a:pt x="93" y="1"/>
                  </a:lnTo>
                  <a:lnTo>
                    <a:pt x="116" y="0"/>
                  </a:lnTo>
                  <a:lnTo>
                    <a:pt x="139" y="1"/>
                  </a:lnTo>
                  <a:lnTo>
                    <a:pt x="161" y="4"/>
                  </a:lnTo>
                  <a:lnTo>
                    <a:pt x="180" y="10"/>
                  </a:lnTo>
                  <a:lnTo>
                    <a:pt x="198" y="18"/>
                  </a:lnTo>
                  <a:lnTo>
                    <a:pt x="212" y="27"/>
                  </a:lnTo>
                  <a:lnTo>
                    <a:pt x="222" y="38"/>
                  </a:lnTo>
                  <a:lnTo>
                    <a:pt x="229" y="49"/>
                  </a:lnTo>
                  <a:lnTo>
                    <a:pt x="231" y="62"/>
                  </a:lnTo>
                  <a:lnTo>
                    <a:pt x="229" y="74"/>
                  </a:lnTo>
                  <a:lnTo>
                    <a:pt x="222" y="86"/>
                  </a:lnTo>
                  <a:lnTo>
                    <a:pt x="212" y="96"/>
                  </a:lnTo>
                  <a:lnTo>
                    <a:pt x="198" y="106"/>
                  </a:lnTo>
                  <a:lnTo>
                    <a:pt x="180" y="114"/>
                  </a:lnTo>
                  <a:lnTo>
                    <a:pt x="161" y="119"/>
                  </a:lnTo>
                  <a:lnTo>
                    <a:pt x="139" y="123"/>
                  </a:lnTo>
                  <a:lnTo>
                    <a:pt x="116" y="124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1" name="Rectangle 133"/>
            <p:cNvSpPr>
              <a:spLocks noChangeArrowheads="1"/>
            </p:cNvSpPr>
            <p:nvPr/>
          </p:nvSpPr>
          <p:spPr bwMode="auto">
            <a:xfrm>
              <a:off x="2084" y="3351"/>
              <a:ext cx="764" cy="32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2" name="Freeform 134"/>
            <p:cNvSpPr>
              <a:spLocks/>
            </p:cNvSpPr>
            <p:nvPr/>
          </p:nvSpPr>
          <p:spPr bwMode="auto">
            <a:xfrm>
              <a:off x="2072" y="3395"/>
              <a:ext cx="127" cy="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3" y="435"/>
                </a:cxn>
                <a:cxn ang="0">
                  <a:pos x="7" y="446"/>
                </a:cxn>
                <a:cxn ang="0">
                  <a:pos x="17" y="462"/>
                </a:cxn>
                <a:cxn ang="0">
                  <a:pos x="27" y="479"/>
                </a:cxn>
                <a:cxn ang="0">
                  <a:pos x="40" y="497"/>
                </a:cxn>
                <a:cxn ang="0">
                  <a:pos x="55" y="514"/>
                </a:cxn>
                <a:cxn ang="0">
                  <a:pos x="70" y="526"/>
                </a:cxn>
                <a:cxn ang="0">
                  <a:pos x="86" y="535"/>
                </a:cxn>
                <a:cxn ang="0">
                  <a:pos x="256" y="535"/>
                </a:cxn>
                <a:cxn ang="0">
                  <a:pos x="254" y="532"/>
                </a:cxn>
                <a:cxn ang="0">
                  <a:pos x="247" y="524"/>
                </a:cxn>
                <a:cxn ang="0">
                  <a:pos x="235" y="511"/>
                </a:cxn>
                <a:cxn ang="0">
                  <a:pos x="220" y="494"/>
                </a:cxn>
                <a:cxn ang="0">
                  <a:pos x="203" y="472"/>
                </a:cxn>
                <a:cxn ang="0">
                  <a:pos x="184" y="447"/>
                </a:cxn>
                <a:cxn ang="0">
                  <a:pos x="163" y="417"/>
                </a:cxn>
                <a:cxn ang="0">
                  <a:pos x="141" y="382"/>
                </a:cxn>
                <a:cxn ang="0">
                  <a:pos x="118" y="346"/>
                </a:cxn>
                <a:cxn ang="0">
                  <a:pos x="96" y="305"/>
                </a:cxn>
                <a:cxn ang="0">
                  <a:pos x="74" y="260"/>
                </a:cxn>
                <a:cxn ang="0">
                  <a:pos x="55" y="214"/>
                </a:cxn>
                <a:cxn ang="0">
                  <a:pos x="36" y="164"/>
                </a:cxn>
                <a:cxn ang="0">
                  <a:pos x="21" y="112"/>
                </a:cxn>
                <a:cxn ang="0">
                  <a:pos x="8" y="56"/>
                </a:cxn>
                <a:cxn ang="0">
                  <a:pos x="0" y="0"/>
                </a:cxn>
              </a:cxnLst>
              <a:rect l="0" t="0" r="r" b="b"/>
              <a:pathLst>
                <a:path w="256" h="535">
                  <a:moveTo>
                    <a:pt x="0" y="0"/>
                  </a:moveTo>
                  <a:lnTo>
                    <a:pt x="0" y="432"/>
                  </a:lnTo>
                  <a:lnTo>
                    <a:pt x="3" y="435"/>
                  </a:lnTo>
                  <a:lnTo>
                    <a:pt x="7" y="446"/>
                  </a:lnTo>
                  <a:lnTo>
                    <a:pt x="17" y="462"/>
                  </a:lnTo>
                  <a:lnTo>
                    <a:pt x="27" y="479"/>
                  </a:lnTo>
                  <a:lnTo>
                    <a:pt x="40" y="497"/>
                  </a:lnTo>
                  <a:lnTo>
                    <a:pt x="55" y="514"/>
                  </a:lnTo>
                  <a:lnTo>
                    <a:pt x="70" y="526"/>
                  </a:lnTo>
                  <a:lnTo>
                    <a:pt x="86" y="535"/>
                  </a:lnTo>
                  <a:lnTo>
                    <a:pt x="256" y="535"/>
                  </a:lnTo>
                  <a:lnTo>
                    <a:pt x="254" y="532"/>
                  </a:lnTo>
                  <a:lnTo>
                    <a:pt x="247" y="524"/>
                  </a:lnTo>
                  <a:lnTo>
                    <a:pt x="235" y="511"/>
                  </a:lnTo>
                  <a:lnTo>
                    <a:pt x="220" y="494"/>
                  </a:lnTo>
                  <a:lnTo>
                    <a:pt x="203" y="472"/>
                  </a:lnTo>
                  <a:lnTo>
                    <a:pt x="184" y="447"/>
                  </a:lnTo>
                  <a:lnTo>
                    <a:pt x="163" y="417"/>
                  </a:lnTo>
                  <a:lnTo>
                    <a:pt x="141" y="382"/>
                  </a:lnTo>
                  <a:lnTo>
                    <a:pt x="118" y="346"/>
                  </a:lnTo>
                  <a:lnTo>
                    <a:pt x="96" y="305"/>
                  </a:lnTo>
                  <a:lnTo>
                    <a:pt x="74" y="260"/>
                  </a:lnTo>
                  <a:lnTo>
                    <a:pt x="55" y="214"/>
                  </a:lnTo>
                  <a:lnTo>
                    <a:pt x="36" y="164"/>
                  </a:lnTo>
                  <a:lnTo>
                    <a:pt x="21" y="112"/>
                  </a:lnTo>
                  <a:lnTo>
                    <a:pt x="8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3" name="Freeform 135"/>
            <p:cNvSpPr>
              <a:spLocks/>
            </p:cNvSpPr>
            <p:nvPr/>
          </p:nvSpPr>
          <p:spPr bwMode="auto">
            <a:xfrm>
              <a:off x="2730" y="3374"/>
              <a:ext cx="186" cy="289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368" y="0"/>
                </a:cxn>
                <a:cxn ang="0">
                  <a:pos x="368" y="5"/>
                </a:cxn>
                <a:cxn ang="0">
                  <a:pos x="369" y="16"/>
                </a:cxn>
                <a:cxn ang="0">
                  <a:pos x="372" y="36"/>
                </a:cxn>
                <a:cxn ang="0">
                  <a:pos x="372" y="62"/>
                </a:cxn>
                <a:cxn ang="0">
                  <a:pos x="373" y="93"/>
                </a:cxn>
                <a:cxn ang="0">
                  <a:pos x="372" y="130"/>
                </a:cxn>
                <a:cxn ang="0">
                  <a:pos x="369" y="169"/>
                </a:cxn>
                <a:cxn ang="0">
                  <a:pos x="365" y="213"/>
                </a:cxn>
                <a:cxn ang="0">
                  <a:pos x="358" y="259"/>
                </a:cxn>
                <a:cxn ang="0">
                  <a:pos x="347" y="307"/>
                </a:cxn>
                <a:cxn ang="0">
                  <a:pos x="335" y="354"/>
                </a:cxn>
                <a:cxn ang="0">
                  <a:pos x="317" y="402"/>
                </a:cxn>
                <a:cxn ang="0">
                  <a:pos x="296" y="449"/>
                </a:cxn>
                <a:cxn ang="0">
                  <a:pos x="269" y="494"/>
                </a:cxn>
                <a:cxn ang="0">
                  <a:pos x="237" y="537"/>
                </a:cxn>
                <a:cxn ang="0">
                  <a:pos x="200" y="576"/>
                </a:cxn>
                <a:cxn ang="0">
                  <a:pos x="0" y="576"/>
                </a:cxn>
                <a:cxn ang="0">
                  <a:pos x="3" y="574"/>
                </a:cxn>
                <a:cxn ang="0">
                  <a:pos x="12" y="565"/>
                </a:cxn>
                <a:cxn ang="0">
                  <a:pos x="26" y="551"/>
                </a:cxn>
                <a:cxn ang="0">
                  <a:pos x="46" y="532"/>
                </a:cxn>
                <a:cxn ang="0">
                  <a:pos x="67" y="508"/>
                </a:cxn>
                <a:cxn ang="0">
                  <a:pos x="91" y="480"/>
                </a:cxn>
                <a:cxn ang="0">
                  <a:pos x="117" y="448"/>
                </a:cxn>
                <a:cxn ang="0">
                  <a:pos x="142" y="411"/>
                </a:cxn>
                <a:cxn ang="0">
                  <a:pos x="168" y="371"/>
                </a:cxn>
                <a:cxn ang="0">
                  <a:pos x="192" y="326"/>
                </a:cxn>
                <a:cxn ang="0">
                  <a:pos x="214" y="279"/>
                </a:cxn>
                <a:cxn ang="0">
                  <a:pos x="232" y="228"/>
                </a:cxn>
                <a:cxn ang="0">
                  <a:pos x="247" y="175"/>
                </a:cxn>
                <a:cxn ang="0">
                  <a:pos x="256" y="119"/>
                </a:cxn>
                <a:cxn ang="0">
                  <a:pos x="259" y="61"/>
                </a:cxn>
                <a:cxn ang="0">
                  <a:pos x="255" y="0"/>
                </a:cxn>
              </a:cxnLst>
              <a:rect l="0" t="0" r="r" b="b"/>
              <a:pathLst>
                <a:path w="373" h="576">
                  <a:moveTo>
                    <a:pt x="255" y="0"/>
                  </a:moveTo>
                  <a:lnTo>
                    <a:pt x="368" y="0"/>
                  </a:lnTo>
                  <a:lnTo>
                    <a:pt x="368" y="5"/>
                  </a:lnTo>
                  <a:lnTo>
                    <a:pt x="369" y="16"/>
                  </a:lnTo>
                  <a:lnTo>
                    <a:pt x="372" y="36"/>
                  </a:lnTo>
                  <a:lnTo>
                    <a:pt x="372" y="62"/>
                  </a:lnTo>
                  <a:lnTo>
                    <a:pt x="373" y="93"/>
                  </a:lnTo>
                  <a:lnTo>
                    <a:pt x="372" y="130"/>
                  </a:lnTo>
                  <a:lnTo>
                    <a:pt x="369" y="169"/>
                  </a:lnTo>
                  <a:lnTo>
                    <a:pt x="365" y="213"/>
                  </a:lnTo>
                  <a:lnTo>
                    <a:pt x="358" y="259"/>
                  </a:lnTo>
                  <a:lnTo>
                    <a:pt x="347" y="307"/>
                  </a:lnTo>
                  <a:lnTo>
                    <a:pt x="335" y="354"/>
                  </a:lnTo>
                  <a:lnTo>
                    <a:pt x="317" y="402"/>
                  </a:lnTo>
                  <a:lnTo>
                    <a:pt x="296" y="449"/>
                  </a:lnTo>
                  <a:lnTo>
                    <a:pt x="269" y="494"/>
                  </a:lnTo>
                  <a:lnTo>
                    <a:pt x="237" y="537"/>
                  </a:lnTo>
                  <a:lnTo>
                    <a:pt x="200" y="576"/>
                  </a:lnTo>
                  <a:lnTo>
                    <a:pt x="0" y="576"/>
                  </a:lnTo>
                  <a:lnTo>
                    <a:pt x="3" y="574"/>
                  </a:lnTo>
                  <a:lnTo>
                    <a:pt x="12" y="565"/>
                  </a:lnTo>
                  <a:lnTo>
                    <a:pt x="26" y="551"/>
                  </a:lnTo>
                  <a:lnTo>
                    <a:pt x="46" y="532"/>
                  </a:lnTo>
                  <a:lnTo>
                    <a:pt x="67" y="508"/>
                  </a:lnTo>
                  <a:lnTo>
                    <a:pt x="91" y="480"/>
                  </a:lnTo>
                  <a:lnTo>
                    <a:pt x="117" y="448"/>
                  </a:lnTo>
                  <a:lnTo>
                    <a:pt x="142" y="411"/>
                  </a:lnTo>
                  <a:lnTo>
                    <a:pt x="168" y="371"/>
                  </a:lnTo>
                  <a:lnTo>
                    <a:pt x="192" y="326"/>
                  </a:lnTo>
                  <a:lnTo>
                    <a:pt x="214" y="279"/>
                  </a:lnTo>
                  <a:lnTo>
                    <a:pt x="232" y="228"/>
                  </a:lnTo>
                  <a:lnTo>
                    <a:pt x="247" y="175"/>
                  </a:lnTo>
                  <a:lnTo>
                    <a:pt x="256" y="119"/>
                  </a:lnTo>
                  <a:lnTo>
                    <a:pt x="259" y="61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4" name="Freeform 136"/>
            <p:cNvSpPr>
              <a:spLocks/>
            </p:cNvSpPr>
            <p:nvPr/>
          </p:nvSpPr>
          <p:spPr bwMode="auto">
            <a:xfrm>
              <a:off x="2051" y="3660"/>
              <a:ext cx="118" cy="97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235" y="199"/>
                </a:cxn>
                <a:cxn ang="0">
                  <a:pos x="228" y="191"/>
                </a:cxn>
                <a:cxn ang="0">
                  <a:pos x="209" y="167"/>
                </a:cxn>
                <a:cxn ang="0">
                  <a:pos x="182" y="136"/>
                </a:cxn>
                <a:cxn ang="0">
                  <a:pos x="151" y="100"/>
                </a:cxn>
                <a:cxn ang="0">
                  <a:pos x="119" y="64"/>
                </a:cxn>
                <a:cxn ang="0">
                  <a:pos x="91" y="32"/>
                </a:cxn>
                <a:cxn ang="0">
                  <a:pos x="71" y="10"/>
                </a:cxn>
                <a:cxn ang="0">
                  <a:pos x="60" y="0"/>
                </a:cxn>
                <a:cxn ang="0">
                  <a:pos x="62" y="13"/>
                </a:cxn>
                <a:cxn ang="0">
                  <a:pos x="66" y="43"/>
                </a:cxn>
                <a:cxn ang="0">
                  <a:pos x="67" y="76"/>
                </a:cxn>
                <a:cxn ang="0">
                  <a:pos x="61" y="100"/>
                </a:cxn>
                <a:cxn ang="0">
                  <a:pos x="54" y="109"/>
                </a:cxn>
                <a:cxn ang="0">
                  <a:pos x="46" y="123"/>
                </a:cxn>
                <a:cxn ang="0">
                  <a:pos x="36" y="139"/>
                </a:cxn>
                <a:cxn ang="0">
                  <a:pos x="26" y="156"/>
                </a:cxn>
                <a:cxn ang="0">
                  <a:pos x="16" y="172"/>
                </a:cxn>
                <a:cxn ang="0">
                  <a:pos x="8" y="186"/>
                </a:cxn>
                <a:cxn ang="0">
                  <a:pos x="3" y="195"/>
                </a:cxn>
                <a:cxn ang="0">
                  <a:pos x="0" y="199"/>
                </a:cxn>
              </a:cxnLst>
              <a:rect l="0" t="0" r="r" b="b"/>
              <a:pathLst>
                <a:path w="235" h="199">
                  <a:moveTo>
                    <a:pt x="0" y="199"/>
                  </a:moveTo>
                  <a:lnTo>
                    <a:pt x="235" y="199"/>
                  </a:lnTo>
                  <a:lnTo>
                    <a:pt x="228" y="191"/>
                  </a:lnTo>
                  <a:lnTo>
                    <a:pt x="209" y="167"/>
                  </a:lnTo>
                  <a:lnTo>
                    <a:pt x="182" y="136"/>
                  </a:lnTo>
                  <a:lnTo>
                    <a:pt x="151" y="100"/>
                  </a:lnTo>
                  <a:lnTo>
                    <a:pt x="119" y="64"/>
                  </a:lnTo>
                  <a:lnTo>
                    <a:pt x="91" y="32"/>
                  </a:lnTo>
                  <a:lnTo>
                    <a:pt x="71" y="10"/>
                  </a:lnTo>
                  <a:lnTo>
                    <a:pt x="60" y="0"/>
                  </a:lnTo>
                  <a:lnTo>
                    <a:pt x="62" y="13"/>
                  </a:lnTo>
                  <a:lnTo>
                    <a:pt x="66" y="43"/>
                  </a:lnTo>
                  <a:lnTo>
                    <a:pt x="67" y="76"/>
                  </a:lnTo>
                  <a:lnTo>
                    <a:pt x="61" y="100"/>
                  </a:lnTo>
                  <a:lnTo>
                    <a:pt x="54" y="109"/>
                  </a:lnTo>
                  <a:lnTo>
                    <a:pt x="46" y="123"/>
                  </a:lnTo>
                  <a:lnTo>
                    <a:pt x="36" y="139"/>
                  </a:lnTo>
                  <a:lnTo>
                    <a:pt x="26" y="156"/>
                  </a:lnTo>
                  <a:lnTo>
                    <a:pt x="16" y="172"/>
                  </a:lnTo>
                  <a:lnTo>
                    <a:pt x="8" y="186"/>
                  </a:lnTo>
                  <a:lnTo>
                    <a:pt x="3" y="195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5" name="Freeform 137"/>
            <p:cNvSpPr>
              <a:spLocks/>
            </p:cNvSpPr>
            <p:nvPr/>
          </p:nvSpPr>
          <p:spPr bwMode="auto">
            <a:xfrm>
              <a:off x="2916" y="2696"/>
              <a:ext cx="209" cy="253"/>
            </a:xfrm>
            <a:custGeom>
              <a:avLst/>
              <a:gdLst/>
              <a:ahLst/>
              <a:cxnLst>
                <a:cxn ang="0">
                  <a:pos x="424" y="0"/>
                </a:cxn>
                <a:cxn ang="0">
                  <a:pos x="0" y="0"/>
                </a:cxn>
                <a:cxn ang="0">
                  <a:pos x="45" y="65"/>
                </a:cxn>
                <a:cxn ang="0">
                  <a:pos x="45" y="505"/>
                </a:cxn>
                <a:cxn ang="0">
                  <a:pos x="116" y="505"/>
                </a:cxn>
                <a:cxn ang="0">
                  <a:pos x="116" y="67"/>
                </a:cxn>
                <a:cxn ang="0">
                  <a:pos x="173" y="67"/>
                </a:cxn>
                <a:cxn ang="0">
                  <a:pos x="173" y="505"/>
                </a:cxn>
                <a:cxn ang="0">
                  <a:pos x="209" y="505"/>
                </a:cxn>
                <a:cxn ang="0">
                  <a:pos x="209" y="67"/>
                </a:cxn>
                <a:cxn ang="0">
                  <a:pos x="312" y="67"/>
                </a:cxn>
                <a:cxn ang="0">
                  <a:pos x="312" y="505"/>
                </a:cxn>
                <a:cxn ang="0">
                  <a:pos x="396" y="505"/>
                </a:cxn>
                <a:cxn ang="0">
                  <a:pos x="396" y="56"/>
                </a:cxn>
                <a:cxn ang="0">
                  <a:pos x="424" y="0"/>
                </a:cxn>
              </a:cxnLst>
              <a:rect l="0" t="0" r="r" b="b"/>
              <a:pathLst>
                <a:path w="424" h="505">
                  <a:moveTo>
                    <a:pt x="424" y="0"/>
                  </a:moveTo>
                  <a:lnTo>
                    <a:pt x="0" y="0"/>
                  </a:lnTo>
                  <a:lnTo>
                    <a:pt x="45" y="65"/>
                  </a:lnTo>
                  <a:lnTo>
                    <a:pt x="45" y="505"/>
                  </a:lnTo>
                  <a:lnTo>
                    <a:pt x="116" y="505"/>
                  </a:lnTo>
                  <a:lnTo>
                    <a:pt x="116" y="67"/>
                  </a:lnTo>
                  <a:lnTo>
                    <a:pt x="173" y="67"/>
                  </a:lnTo>
                  <a:lnTo>
                    <a:pt x="173" y="505"/>
                  </a:lnTo>
                  <a:lnTo>
                    <a:pt x="209" y="505"/>
                  </a:lnTo>
                  <a:lnTo>
                    <a:pt x="209" y="67"/>
                  </a:lnTo>
                  <a:lnTo>
                    <a:pt x="312" y="67"/>
                  </a:lnTo>
                  <a:lnTo>
                    <a:pt x="312" y="505"/>
                  </a:lnTo>
                  <a:lnTo>
                    <a:pt x="396" y="505"/>
                  </a:lnTo>
                  <a:lnTo>
                    <a:pt x="396" y="56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6" name="Freeform 138"/>
            <p:cNvSpPr>
              <a:spLocks/>
            </p:cNvSpPr>
            <p:nvPr/>
          </p:nvSpPr>
          <p:spPr bwMode="auto">
            <a:xfrm>
              <a:off x="2942" y="2973"/>
              <a:ext cx="80" cy="681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61" y="0"/>
                </a:cxn>
                <a:cxn ang="0">
                  <a:pos x="76" y="1358"/>
                </a:cxn>
                <a:cxn ang="0">
                  <a:pos x="0" y="1354"/>
                </a:cxn>
                <a:cxn ang="0">
                  <a:pos x="117" y="0"/>
                </a:cxn>
              </a:cxnLst>
              <a:rect l="0" t="0" r="r" b="b"/>
              <a:pathLst>
                <a:path w="161" h="1358">
                  <a:moveTo>
                    <a:pt x="117" y="0"/>
                  </a:moveTo>
                  <a:lnTo>
                    <a:pt x="161" y="0"/>
                  </a:lnTo>
                  <a:lnTo>
                    <a:pt x="76" y="1358"/>
                  </a:lnTo>
                  <a:lnTo>
                    <a:pt x="0" y="1354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7" name="Freeform 139"/>
            <p:cNvSpPr>
              <a:spLocks/>
            </p:cNvSpPr>
            <p:nvPr/>
          </p:nvSpPr>
          <p:spPr bwMode="auto">
            <a:xfrm>
              <a:off x="2842" y="2965"/>
              <a:ext cx="501" cy="716"/>
            </a:xfrm>
            <a:custGeom>
              <a:avLst/>
              <a:gdLst/>
              <a:ahLst/>
              <a:cxnLst>
                <a:cxn ang="0">
                  <a:pos x="1000" y="1425"/>
                </a:cxn>
                <a:cxn ang="0">
                  <a:pos x="547" y="0"/>
                </a:cxn>
                <a:cxn ang="0">
                  <a:pos x="476" y="32"/>
                </a:cxn>
                <a:cxn ang="0">
                  <a:pos x="876" y="1346"/>
                </a:cxn>
                <a:cxn ang="0">
                  <a:pos x="44" y="1346"/>
                </a:cxn>
                <a:cxn ang="0">
                  <a:pos x="0" y="1427"/>
                </a:cxn>
                <a:cxn ang="0">
                  <a:pos x="1000" y="1425"/>
                </a:cxn>
              </a:cxnLst>
              <a:rect l="0" t="0" r="r" b="b"/>
              <a:pathLst>
                <a:path w="1000" h="1427">
                  <a:moveTo>
                    <a:pt x="1000" y="1425"/>
                  </a:moveTo>
                  <a:lnTo>
                    <a:pt x="547" y="0"/>
                  </a:lnTo>
                  <a:lnTo>
                    <a:pt x="476" y="32"/>
                  </a:lnTo>
                  <a:lnTo>
                    <a:pt x="876" y="1346"/>
                  </a:lnTo>
                  <a:lnTo>
                    <a:pt x="44" y="1346"/>
                  </a:lnTo>
                  <a:lnTo>
                    <a:pt x="0" y="1427"/>
                  </a:lnTo>
                  <a:lnTo>
                    <a:pt x="1000" y="14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308" name="Freeform 140"/>
            <p:cNvSpPr>
              <a:spLocks/>
            </p:cNvSpPr>
            <p:nvPr/>
          </p:nvSpPr>
          <p:spPr bwMode="auto">
            <a:xfrm>
              <a:off x="2898" y="2979"/>
              <a:ext cx="71" cy="277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60" y="554"/>
                </a:cxn>
                <a:cxn ang="0">
                  <a:pos x="139" y="0"/>
                </a:cxn>
                <a:cxn ang="0">
                  <a:pos x="87" y="0"/>
                </a:cxn>
                <a:cxn ang="0">
                  <a:pos x="0" y="395"/>
                </a:cxn>
              </a:cxnLst>
              <a:rect l="0" t="0" r="r" b="b"/>
              <a:pathLst>
                <a:path w="139" h="554">
                  <a:moveTo>
                    <a:pt x="0" y="395"/>
                  </a:moveTo>
                  <a:lnTo>
                    <a:pt x="60" y="554"/>
                  </a:lnTo>
                  <a:lnTo>
                    <a:pt x="139" y="0"/>
                  </a:lnTo>
                  <a:lnTo>
                    <a:pt x="87" y="0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08963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9138" y="6581775"/>
            <a:ext cx="5762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1">
                <a:solidFill>
                  <a:srgbClr val="F00A0F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P</a:t>
            </a:r>
            <a:fld id="{CD4187C3-076A-42F9-8059-45FE38EBB8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3" name="Group 7"/>
          <p:cNvGrpSpPr>
            <a:grpSpLocks/>
          </p:cNvGrpSpPr>
          <p:nvPr/>
        </p:nvGrpSpPr>
        <p:grpSpPr bwMode="auto">
          <a:xfrm>
            <a:off x="8388350" y="115888"/>
            <a:ext cx="504825" cy="865187"/>
            <a:chOff x="5136" y="960"/>
            <a:chExt cx="528" cy="864"/>
          </a:xfrm>
        </p:grpSpPr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5136" y="960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247" y="960"/>
              <a:ext cx="81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360" y="960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136" y="1073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247" y="1073"/>
              <a:ext cx="81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360" y="1073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471" y="1073"/>
              <a:ext cx="81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136" y="1184"/>
              <a:ext cx="80" cy="8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247" y="1184"/>
              <a:ext cx="81" cy="8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360" y="1184"/>
              <a:ext cx="80" cy="8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471" y="1184"/>
              <a:ext cx="81" cy="8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584" y="1184"/>
              <a:ext cx="80" cy="8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136" y="1296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247" y="1296"/>
              <a:ext cx="81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360" y="1296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471" y="1296"/>
              <a:ext cx="81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136" y="1409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247" y="1409"/>
              <a:ext cx="81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360" y="1409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471" y="1409"/>
              <a:ext cx="81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584" y="1409"/>
              <a:ext cx="80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136" y="1520"/>
              <a:ext cx="80" cy="81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247" y="1520"/>
              <a:ext cx="81" cy="8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360" y="1520"/>
              <a:ext cx="80" cy="8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471" y="1520"/>
              <a:ext cx="81" cy="81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247" y="1632"/>
              <a:ext cx="81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360" y="1632"/>
              <a:ext cx="80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471" y="1632"/>
              <a:ext cx="81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247" y="1745"/>
              <a:ext cx="81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471" y="1745"/>
              <a:ext cx="81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034" name="Group 74"/>
          <p:cNvGrpSpPr>
            <a:grpSpLocks/>
          </p:cNvGrpSpPr>
          <p:nvPr/>
        </p:nvGrpSpPr>
        <p:grpSpPr bwMode="auto">
          <a:xfrm>
            <a:off x="34925" y="188913"/>
            <a:ext cx="8550275" cy="1052512"/>
            <a:chOff x="0" y="1298"/>
            <a:chExt cx="5386" cy="663"/>
          </a:xfrm>
        </p:grpSpPr>
        <p:grpSp>
          <p:nvGrpSpPr>
            <p:cNvPr id="1044" name="Group 75"/>
            <p:cNvGrpSpPr>
              <a:grpSpLocks/>
            </p:cNvGrpSpPr>
            <p:nvPr userDrawn="1"/>
          </p:nvGrpSpPr>
          <p:grpSpPr bwMode="auto">
            <a:xfrm>
              <a:off x="0" y="1366"/>
              <a:ext cx="748" cy="486"/>
              <a:chOff x="0" y="1366"/>
              <a:chExt cx="748" cy="486"/>
            </a:xfrm>
          </p:grpSpPr>
          <p:sp>
            <p:nvSpPr>
              <p:cNvPr id="7244" name="Rectangle 76"/>
              <p:cNvSpPr>
                <a:spLocks noChangeArrowheads="1"/>
              </p:cNvSpPr>
              <p:nvPr userDrawn="1"/>
            </p:nvSpPr>
            <p:spPr bwMode="ltGray">
              <a:xfrm>
                <a:off x="340" y="1570"/>
                <a:ext cx="363" cy="254"/>
              </a:xfrm>
              <a:prstGeom prst="rect">
                <a:avLst/>
              </a:prstGeom>
              <a:gradFill rotWithShape="0">
                <a:gsLst>
                  <a:gs pos="0">
                    <a:srgbClr val="F85E6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  <p:sp>
            <p:nvSpPr>
              <p:cNvPr id="7245" name="Rectangle 77"/>
              <p:cNvSpPr>
                <a:spLocks noChangeArrowheads="1"/>
              </p:cNvSpPr>
              <p:nvPr userDrawn="1"/>
            </p:nvSpPr>
            <p:spPr bwMode="ltGray">
              <a:xfrm>
                <a:off x="183" y="1366"/>
                <a:ext cx="276" cy="299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  <p:sp>
            <p:nvSpPr>
              <p:cNvPr id="7246" name="Rectangle 78"/>
              <p:cNvSpPr>
                <a:spLocks noChangeArrowheads="1"/>
              </p:cNvSpPr>
              <p:nvPr userDrawn="1"/>
            </p:nvSpPr>
            <p:spPr bwMode="ltGray">
              <a:xfrm>
                <a:off x="424" y="1366"/>
                <a:ext cx="324" cy="299"/>
              </a:xfrm>
              <a:prstGeom prst="rect">
                <a:avLst/>
              </a:prstGeom>
              <a:gradFill rotWithShape="0">
                <a:gsLst>
                  <a:gs pos="0">
                    <a:srgbClr val="EEF169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  <p:sp>
            <p:nvSpPr>
              <p:cNvPr id="7247" name="Rectangle 79"/>
              <p:cNvSpPr>
                <a:spLocks noChangeArrowheads="1"/>
              </p:cNvSpPr>
              <p:nvPr userDrawn="1"/>
            </p:nvSpPr>
            <p:spPr bwMode="ltGray">
              <a:xfrm>
                <a:off x="0" y="1586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49B8DB"/>
                  </a:gs>
                </a:gsLst>
                <a:lin ang="189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zh-TW" altLang="zh-TW" sz="2400">
                  <a:latin typeface="Tahoma" pitchFamily="34" charset="0"/>
                </a:endParaRPr>
              </a:p>
            </p:txBody>
          </p:sp>
        </p:grpSp>
        <p:sp>
          <p:nvSpPr>
            <p:cNvPr id="7248" name="Rectangle 80"/>
            <p:cNvSpPr>
              <a:spLocks noChangeArrowheads="1"/>
            </p:cNvSpPr>
            <p:nvPr userDrawn="1"/>
          </p:nvSpPr>
          <p:spPr bwMode="gray">
            <a:xfrm>
              <a:off x="204" y="1797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Tahoma" pitchFamily="34" charset="0"/>
              </a:endParaRPr>
            </a:p>
          </p:txBody>
        </p:sp>
        <p:sp>
          <p:nvSpPr>
            <p:cNvPr id="7249" name="Rectangle 81"/>
            <p:cNvSpPr>
              <a:spLocks noChangeArrowheads="1"/>
            </p:cNvSpPr>
            <p:nvPr userDrawn="1"/>
          </p:nvSpPr>
          <p:spPr bwMode="gray">
            <a:xfrm>
              <a:off x="400" y="1298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TW" altLang="zh-TW" sz="2400">
                <a:latin typeface="Tahoma" pitchFamily="34" charset="0"/>
              </a:endParaRPr>
            </a:p>
          </p:txBody>
        </p:sp>
      </p:grpSp>
      <p:grpSp>
        <p:nvGrpSpPr>
          <p:cNvPr id="1035" name="Group 104"/>
          <p:cNvGrpSpPr>
            <a:grpSpLocks/>
          </p:cNvGrpSpPr>
          <p:nvPr/>
        </p:nvGrpSpPr>
        <p:grpSpPr bwMode="auto">
          <a:xfrm>
            <a:off x="5867400" y="765175"/>
            <a:ext cx="2230438" cy="433388"/>
            <a:chOff x="1315" y="2840"/>
            <a:chExt cx="1405" cy="475"/>
          </a:xfrm>
        </p:grpSpPr>
        <p:sp>
          <p:nvSpPr>
            <p:cNvPr id="7252" name="Arc 84"/>
            <p:cNvSpPr>
              <a:spLocks/>
            </p:cNvSpPr>
            <p:nvPr userDrawn="1"/>
          </p:nvSpPr>
          <p:spPr bwMode="auto">
            <a:xfrm rot="10800000" flipH="1" flipV="1">
              <a:off x="1315" y="2840"/>
              <a:ext cx="281" cy="242"/>
            </a:xfrm>
            <a:custGeom>
              <a:avLst/>
              <a:gdLst>
                <a:gd name="G0" fmla="+- 21596 0 0"/>
                <a:gd name="G1" fmla="+- 21600 0 0"/>
                <a:gd name="G2" fmla="+- 21600 0 0"/>
                <a:gd name="T0" fmla="*/ 0 w 43196"/>
                <a:gd name="T1" fmla="*/ 21182 h 21600"/>
                <a:gd name="T2" fmla="*/ 43196 w 43196"/>
                <a:gd name="T3" fmla="*/ 21600 h 21600"/>
                <a:gd name="T4" fmla="*/ 21596 w 4319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1600" fill="none" extrusionOk="0">
                  <a:moveTo>
                    <a:pt x="0" y="21182"/>
                  </a:moveTo>
                  <a:cubicBezTo>
                    <a:pt x="227" y="9417"/>
                    <a:pt x="9829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</a:path>
                <a:path w="43196" h="21600" stroke="0" extrusionOk="0">
                  <a:moveTo>
                    <a:pt x="0" y="21182"/>
                  </a:moveTo>
                  <a:cubicBezTo>
                    <a:pt x="227" y="9417"/>
                    <a:pt x="9829" y="-1"/>
                    <a:pt x="21596" y="0"/>
                  </a:cubicBezTo>
                  <a:cubicBezTo>
                    <a:pt x="33525" y="0"/>
                    <a:pt x="43196" y="9670"/>
                    <a:pt x="43196" y="21600"/>
                  </a:cubicBezTo>
                  <a:lnTo>
                    <a:pt x="21596" y="21600"/>
                  </a:lnTo>
                  <a:close/>
                </a:path>
              </a:pathLst>
            </a:custGeom>
            <a:noFill/>
            <a:ln w="19050">
              <a:solidFill>
                <a:srgbClr val="969696">
                  <a:alpha val="89999"/>
                </a:srgb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38" name="Group 85"/>
            <p:cNvGrpSpPr>
              <a:grpSpLocks/>
            </p:cNvGrpSpPr>
            <p:nvPr userDrawn="1"/>
          </p:nvGrpSpPr>
          <p:grpSpPr bwMode="auto">
            <a:xfrm>
              <a:off x="1596" y="2840"/>
              <a:ext cx="562" cy="475"/>
              <a:chOff x="5815" y="2842"/>
              <a:chExt cx="1403" cy="1187"/>
            </a:xfrm>
          </p:grpSpPr>
          <p:sp>
            <p:nvSpPr>
              <p:cNvPr id="7254" name="Arc 86"/>
              <p:cNvSpPr>
                <a:spLocks/>
              </p:cNvSpPr>
              <p:nvPr/>
            </p:nvSpPr>
            <p:spPr bwMode="auto">
              <a:xfrm rot="10800000" flipH="1">
                <a:off x="5815" y="3429"/>
                <a:ext cx="699" cy="600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89999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255" name="Arc 87"/>
              <p:cNvSpPr>
                <a:spLocks/>
              </p:cNvSpPr>
              <p:nvPr/>
            </p:nvSpPr>
            <p:spPr bwMode="auto">
              <a:xfrm rot="10800000" flipH="1" flipV="1">
                <a:off x="6519" y="2842"/>
                <a:ext cx="699" cy="600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89999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39" name="Group 88"/>
            <p:cNvGrpSpPr>
              <a:grpSpLocks/>
            </p:cNvGrpSpPr>
            <p:nvPr userDrawn="1"/>
          </p:nvGrpSpPr>
          <p:grpSpPr bwMode="auto">
            <a:xfrm>
              <a:off x="2158" y="2840"/>
              <a:ext cx="562" cy="475"/>
              <a:chOff x="5815" y="2842"/>
              <a:chExt cx="1403" cy="1187"/>
            </a:xfrm>
          </p:grpSpPr>
          <p:sp>
            <p:nvSpPr>
              <p:cNvPr id="7257" name="Arc 89"/>
              <p:cNvSpPr>
                <a:spLocks/>
              </p:cNvSpPr>
              <p:nvPr/>
            </p:nvSpPr>
            <p:spPr bwMode="auto">
              <a:xfrm rot="10800000" flipH="1">
                <a:off x="5815" y="3429"/>
                <a:ext cx="699" cy="600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89999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258" name="Arc 90"/>
              <p:cNvSpPr>
                <a:spLocks/>
              </p:cNvSpPr>
              <p:nvPr/>
            </p:nvSpPr>
            <p:spPr bwMode="auto">
              <a:xfrm rot="10800000" flipH="1" flipV="1">
                <a:off x="6519" y="2842"/>
                <a:ext cx="699" cy="600"/>
              </a:xfrm>
              <a:custGeom>
                <a:avLst/>
                <a:gdLst>
                  <a:gd name="G0" fmla="+- 21596 0 0"/>
                  <a:gd name="G1" fmla="+- 21600 0 0"/>
                  <a:gd name="G2" fmla="+- 21600 0 0"/>
                  <a:gd name="T0" fmla="*/ 0 w 43196"/>
                  <a:gd name="T1" fmla="*/ 21182 h 21600"/>
                  <a:gd name="T2" fmla="*/ 43196 w 43196"/>
                  <a:gd name="T3" fmla="*/ 21600 h 21600"/>
                  <a:gd name="T4" fmla="*/ 21596 w 4319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6" h="21600" fill="none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</a:path>
                  <a:path w="43196" h="21600" stroke="0" extrusionOk="0">
                    <a:moveTo>
                      <a:pt x="0" y="21182"/>
                    </a:moveTo>
                    <a:cubicBezTo>
                      <a:pt x="227" y="9417"/>
                      <a:pt x="9829" y="-1"/>
                      <a:pt x="21596" y="0"/>
                    </a:cubicBezTo>
                    <a:cubicBezTo>
                      <a:pt x="33525" y="0"/>
                      <a:pt x="43196" y="9670"/>
                      <a:pt x="43196" y="21600"/>
                    </a:cubicBezTo>
                    <a:lnTo>
                      <a:pt x="2159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969696">
                    <a:alpha val="89999"/>
                  </a:srgbClr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7413" y="122238"/>
            <a:ext cx="69119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advClick="0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金梅中黑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200">
          <a:solidFill>
            <a:srgbClr val="36006C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3200">
          <a:solidFill>
            <a:srgbClr val="36006C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3200">
          <a:solidFill>
            <a:srgbClr val="36006C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3200">
          <a:solidFill>
            <a:srgbClr val="36006C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3200">
          <a:solidFill>
            <a:srgbClr val="36006C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3200">
          <a:solidFill>
            <a:srgbClr val="36006C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3200">
          <a:solidFill>
            <a:srgbClr val="36006C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3200">
          <a:solidFill>
            <a:srgbClr val="36006C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3200">
          <a:solidFill>
            <a:srgbClr val="36006C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C3C7F-23CC-4E25-92A3-97078DA8E3B0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zh-TW" altLang="en-US" dirty="0" smtClean="0"/>
              <a:t>常見的有機化合物</a:t>
            </a:r>
            <a:endParaRPr lang="zh-TW" altLang="zh-TW" dirty="0"/>
          </a:p>
        </p:txBody>
      </p:sp>
      <p:grpSp>
        <p:nvGrpSpPr>
          <p:cNvPr id="18434" name="Group 2"/>
          <p:cNvGrpSpPr>
            <a:grpSpLocks noChangeAspect="1"/>
          </p:cNvGrpSpPr>
          <p:nvPr/>
        </p:nvGrpSpPr>
        <p:grpSpPr bwMode="auto">
          <a:xfrm>
            <a:off x="1867338" y="2690319"/>
            <a:ext cx="4092028" cy="3493269"/>
            <a:chOff x="0" y="0"/>
            <a:chExt cx="3398" cy="2903"/>
          </a:xfrm>
        </p:grpSpPr>
        <p:sp>
          <p:nvSpPr>
            <p:cNvPr id="18435" name="AutoShape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3398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auto">
            <a:xfrm>
              <a:off x="744" y="1830"/>
              <a:ext cx="905" cy="636"/>
            </a:xfrm>
            <a:custGeom>
              <a:avLst/>
              <a:gdLst/>
              <a:ahLst/>
              <a:cxnLst>
                <a:cxn ang="0">
                  <a:pos x="58" y="234"/>
                </a:cxn>
                <a:cxn ang="0">
                  <a:pos x="52" y="232"/>
                </a:cxn>
                <a:cxn ang="0">
                  <a:pos x="41" y="223"/>
                </a:cxn>
                <a:cxn ang="0">
                  <a:pos x="27" y="210"/>
                </a:cxn>
                <a:cxn ang="0">
                  <a:pos x="12" y="191"/>
                </a:cxn>
                <a:cxn ang="0">
                  <a:pos x="1" y="168"/>
                </a:cxn>
                <a:cxn ang="0">
                  <a:pos x="0" y="137"/>
                </a:cxn>
                <a:cxn ang="0">
                  <a:pos x="8" y="98"/>
                </a:cxn>
                <a:cxn ang="0">
                  <a:pos x="32" y="54"/>
                </a:cxn>
                <a:cxn ang="0">
                  <a:pos x="49" y="34"/>
                </a:cxn>
                <a:cxn ang="0">
                  <a:pos x="69" y="17"/>
                </a:cxn>
                <a:cxn ang="0">
                  <a:pos x="91" y="6"/>
                </a:cxn>
                <a:cxn ang="0">
                  <a:pos x="117" y="1"/>
                </a:cxn>
                <a:cxn ang="0">
                  <a:pos x="142" y="0"/>
                </a:cxn>
                <a:cxn ang="0">
                  <a:pos x="170" y="1"/>
                </a:cxn>
                <a:cxn ang="0">
                  <a:pos x="198" y="6"/>
                </a:cxn>
                <a:cxn ang="0">
                  <a:pos x="227" y="13"/>
                </a:cxn>
                <a:cxn ang="0">
                  <a:pos x="256" y="23"/>
                </a:cxn>
                <a:cxn ang="0">
                  <a:pos x="285" y="34"/>
                </a:cxn>
                <a:cxn ang="0">
                  <a:pos x="314" y="45"/>
                </a:cxn>
                <a:cxn ang="0">
                  <a:pos x="341" y="57"/>
                </a:cxn>
                <a:cxn ang="0">
                  <a:pos x="367" y="69"/>
                </a:cxn>
                <a:cxn ang="0">
                  <a:pos x="392" y="79"/>
                </a:cxn>
                <a:cxn ang="0">
                  <a:pos x="414" y="90"/>
                </a:cxn>
                <a:cxn ang="0">
                  <a:pos x="435" y="96"/>
                </a:cxn>
                <a:cxn ang="0">
                  <a:pos x="457" y="103"/>
                </a:cxn>
                <a:cxn ang="0">
                  <a:pos x="480" y="110"/>
                </a:cxn>
                <a:cxn ang="0">
                  <a:pos x="509" y="118"/>
                </a:cxn>
                <a:cxn ang="0">
                  <a:pos x="540" y="129"/>
                </a:cxn>
                <a:cxn ang="0">
                  <a:pos x="572" y="140"/>
                </a:cxn>
                <a:cxn ang="0">
                  <a:pos x="606" y="154"/>
                </a:cxn>
                <a:cxn ang="0">
                  <a:pos x="642" y="169"/>
                </a:cxn>
                <a:cxn ang="0">
                  <a:pos x="676" y="188"/>
                </a:cxn>
                <a:cxn ang="0">
                  <a:pos x="711" y="208"/>
                </a:cxn>
                <a:cxn ang="0">
                  <a:pos x="744" y="234"/>
                </a:cxn>
                <a:cxn ang="0">
                  <a:pos x="778" y="261"/>
                </a:cxn>
                <a:cxn ang="0">
                  <a:pos x="808" y="293"/>
                </a:cxn>
                <a:cxn ang="0">
                  <a:pos x="835" y="329"/>
                </a:cxn>
                <a:cxn ang="0">
                  <a:pos x="861" y="369"/>
                </a:cxn>
                <a:cxn ang="0">
                  <a:pos x="881" y="413"/>
                </a:cxn>
                <a:cxn ang="0">
                  <a:pos x="898" y="464"/>
                </a:cxn>
                <a:cxn ang="0">
                  <a:pos x="905" y="513"/>
                </a:cxn>
                <a:cxn ang="0">
                  <a:pos x="896" y="554"/>
                </a:cxn>
                <a:cxn ang="0">
                  <a:pos x="874" y="586"/>
                </a:cxn>
                <a:cxn ang="0">
                  <a:pos x="840" y="612"/>
                </a:cxn>
                <a:cxn ang="0">
                  <a:pos x="796" y="627"/>
                </a:cxn>
                <a:cxn ang="0">
                  <a:pos x="744" y="636"/>
                </a:cxn>
                <a:cxn ang="0">
                  <a:pos x="682" y="634"/>
                </a:cxn>
                <a:cxn ang="0">
                  <a:pos x="616" y="625"/>
                </a:cxn>
                <a:cxn ang="0">
                  <a:pos x="545" y="607"/>
                </a:cxn>
                <a:cxn ang="0">
                  <a:pos x="472" y="580"/>
                </a:cxn>
                <a:cxn ang="0">
                  <a:pos x="397" y="544"/>
                </a:cxn>
                <a:cxn ang="0">
                  <a:pos x="322" y="500"/>
                </a:cxn>
                <a:cxn ang="0">
                  <a:pos x="249" y="447"/>
                </a:cxn>
                <a:cxn ang="0">
                  <a:pos x="180" y="385"/>
                </a:cxn>
                <a:cxn ang="0">
                  <a:pos x="115" y="313"/>
                </a:cxn>
                <a:cxn ang="0">
                  <a:pos x="58" y="234"/>
                </a:cxn>
              </a:cxnLst>
              <a:rect l="0" t="0" r="r" b="b"/>
              <a:pathLst>
                <a:path w="905" h="636">
                  <a:moveTo>
                    <a:pt x="58" y="234"/>
                  </a:moveTo>
                  <a:lnTo>
                    <a:pt x="52" y="232"/>
                  </a:lnTo>
                  <a:lnTo>
                    <a:pt x="41" y="223"/>
                  </a:lnTo>
                  <a:lnTo>
                    <a:pt x="27" y="210"/>
                  </a:lnTo>
                  <a:lnTo>
                    <a:pt x="12" y="191"/>
                  </a:lnTo>
                  <a:lnTo>
                    <a:pt x="1" y="168"/>
                  </a:lnTo>
                  <a:lnTo>
                    <a:pt x="0" y="137"/>
                  </a:lnTo>
                  <a:lnTo>
                    <a:pt x="8" y="98"/>
                  </a:lnTo>
                  <a:lnTo>
                    <a:pt x="32" y="54"/>
                  </a:lnTo>
                  <a:lnTo>
                    <a:pt x="49" y="34"/>
                  </a:lnTo>
                  <a:lnTo>
                    <a:pt x="69" y="17"/>
                  </a:lnTo>
                  <a:lnTo>
                    <a:pt x="91" y="6"/>
                  </a:lnTo>
                  <a:lnTo>
                    <a:pt x="117" y="1"/>
                  </a:lnTo>
                  <a:lnTo>
                    <a:pt x="142" y="0"/>
                  </a:lnTo>
                  <a:lnTo>
                    <a:pt x="170" y="1"/>
                  </a:lnTo>
                  <a:lnTo>
                    <a:pt x="198" y="6"/>
                  </a:lnTo>
                  <a:lnTo>
                    <a:pt x="227" y="13"/>
                  </a:lnTo>
                  <a:lnTo>
                    <a:pt x="256" y="23"/>
                  </a:lnTo>
                  <a:lnTo>
                    <a:pt x="285" y="34"/>
                  </a:lnTo>
                  <a:lnTo>
                    <a:pt x="314" y="45"/>
                  </a:lnTo>
                  <a:lnTo>
                    <a:pt x="341" y="57"/>
                  </a:lnTo>
                  <a:lnTo>
                    <a:pt x="367" y="69"/>
                  </a:lnTo>
                  <a:lnTo>
                    <a:pt x="392" y="79"/>
                  </a:lnTo>
                  <a:lnTo>
                    <a:pt x="414" y="90"/>
                  </a:lnTo>
                  <a:lnTo>
                    <a:pt x="435" y="96"/>
                  </a:lnTo>
                  <a:lnTo>
                    <a:pt x="457" y="103"/>
                  </a:lnTo>
                  <a:lnTo>
                    <a:pt x="480" y="110"/>
                  </a:lnTo>
                  <a:lnTo>
                    <a:pt x="509" y="118"/>
                  </a:lnTo>
                  <a:lnTo>
                    <a:pt x="540" y="129"/>
                  </a:lnTo>
                  <a:lnTo>
                    <a:pt x="572" y="140"/>
                  </a:lnTo>
                  <a:lnTo>
                    <a:pt x="606" y="154"/>
                  </a:lnTo>
                  <a:lnTo>
                    <a:pt x="642" y="169"/>
                  </a:lnTo>
                  <a:lnTo>
                    <a:pt x="676" y="188"/>
                  </a:lnTo>
                  <a:lnTo>
                    <a:pt x="711" y="208"/>
                  </a:lnTo>
                  <a:lnTo>
                    <a:pt x="744" y="234"/>
                  </a:lnTo>
                  <a:lnTo>
                    <a:pt x="778" y="261"/>
                  </a:lnTo>
                  <a:lnTo>
                    <a:pt x="808" y="293"/>
                  </a:lnTo>
                  <a:lnTo>
                    <a:pt x="835" y="329"/>
                  </a:lnTo>
                  <a:lnTo>
                    <a:pt x="861" y="369"/>
                  </a:lnTo>
                  <a:lnTo>
                    <a:pt x="881" y="413"/>
                  </a:lnTo>
                  <a:lnTo>
                    <a:pt x="898" y="464"/>
                  </a:lnTo>
                  <a:lnTo>
                    <a:pt x="905" y="513"/>
                  </a:lnTo>
                  <a:lnTo>
                    <a:pt x="896" y="554"/>
                  </a:lnTo>
                  <a:lnTo>
                    <a:pt x="874" y="586"/>
                  </a:lnTo>
                  <a:lnTo>
                    <a:pt x="840" y="612"/>
                  </a:lnTo>
                  <a:lnTo>
                    <a:pt x="796" y="627"/>
                  </a:lnTo>
                  <a:lnTo>
                    <a:pt x="744" y="636"/>
                  </a:lnTo>
                  <a:lnTo>
                    <a:pt x="682" y="634"/>
                  </a:lnTo>
                  <a:lnTo>
                    <a:pt x="616" y="625"/>
                  </a:lnTo>
                  <a:lnTo>
                    <a:pt x="545" y="607"/>
                  </a:lnTo>
                  <a:lnTo>
                    <a:pt x="472" y="580"/>
                  </a:lnTo>
                  <a:lnTo>
                    <a:pt x="397" y="544"/>
                  </a:lnTo>
                  <a:lnTo>
                    <a:pt x="322" y="500"/>
                  </a:lnTo>
                  <a:lnTo>
                    <a:pt x="249" y="447"/>
                  </a:lnTo>
                  <a:lnTo>
                    <a:pt x="180" y="385"/>
                  </a:lnTo>
                  <a:lnTo>
                    <a:pt x="115" y="313"/>
                  </a:lnTo>
                  <a:lnTo>
                    <a:pt x="58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auto">
            <a:xfrm>
              <a:off x="769" y="1855"/>
              <a:ext cx="861" cy="605"/>
            </a:xfrm>
            <a:custGeom>
              <a:avLst/>
              <a:gdLst/>
              <a:ahLst/>
              <a:cxnLst>
                <a:cxn ang="0">
                  <a:pos x="31" y="51"/>
                </a:cxn>
                <a:cxn ang="0">
                  <a:pos x="48" y="31"/>
                </a:cxn>
                <a:cxn ang="0">
                  <a:pos x="66" y="17"/>
                </a:cxn>
                <a:cxn ang="0">
                  <a:pos x="89" y="7"/>
                </a:cxn>
                <a:cxn ang="0">
                  <a:pos x="112" y="2"/>
                </a:cxn>
                <a:cxn ang="0">
                  <a:pos x="138" y="0"/>
                </a:cxn>
                <a:cxn ang="0">
                  <a:pos x="163" y="2"/>
                </a:cxn>
                <a:cxn ang="0">
                  <a:pos x="190" y="7"/>
                </a:cxn>
                <a:cxn ang="0">
                  <a:pos x="219" y="14"/>
                </a:cxn>
                <a:cxn ang="0">
                  <a:pos x="246" y="22"/>
                </a:cxn>
                <a:cxn ang="0">
                  <a:pos x="274" y="32"/>
                </a:cxn>
                <a:cxn ang="0">
                  <a:pos x="301" y="44"/>
                </a:cxn>
                <a:cxn ang="0">
                  <a:pos x="328" y="54"/>
                </a:cxn>
                <a:cxn ang="0">
                  <a:pos x="353" y="66"/>
                </a:cxn>
                <a:cxn ang="0">
                  <a:pos x="377" y="76"/>
                </a:cxn>
                <a:cxn ang="0">
                  <a:pos x="398" y="85"/>
                </a:cxn>
                <a:cxn ang="0">
                  <a:pos x="418" y="92"/>
                </a:cxn>
                <a:cxn ang="0">
                  <a:pos x="438" y="98"/>
                </a:cxn>
                <a:cxn ang="0">
                  <a:pos x="462" y="105"/>
                </a:cxn>
                <a:cxn ang="0">
                  <a:pos x="489" y="114"/>
                </a:cxn>
                <a:cxn ang="0">
                  <a:pos x="518" y="122"/>
                </a:cxn>
                <a:cxn ang="0">
                  <a:pos x="549" y="134"/>
                </a:cxn>
                <a:cxn ang="0">
                  <a:pos x="579" y="146"/>
                </a:cxn>
                <a:cxn ang="0">
                  <a:pos x="613" y="161"/>
                </a:cxn>
                <a:cxn ang="0">
                  <a:pos x="646" y="178"/>
                </a:cxn>
                <a:cxn ang="0">
                  <a:pos x="678" y="198"/>
                </a:cxn>
                <a:cxn ang="0">
                  <a:pos x="710" y="222"/>
                </a:cxn>
                <a:cxn ang="0">
                  <a:pos x="741" y="249"/>
                </a:cxn>
                <a:cxn ang="0">
                  <a:pos x="770" y="280"/>
                </a:cxn>
                <a:cxn ang="0">
                  <a:pos x="795" y="314"/>
                </a:cxn>
                <a:cxn ang="0">
                  <a:pos x="819" y="353"/>
                </a:cxn>
                <a:cxn ang="0">
                  <a:pos x="839" y="397"/>
                </a:cxn>
                <a:cxn ang="0">
                  <a:pos x="854" y="444"/>
                </a:cxn>
                <a:cxn ang="0">
                  <a:pos x="861" y="490"/>
                </a:cxn>
                <a:cxn ang="0">
                  <a:pos x="853" y="529"/>
                </a:cxn>
                <a:cxn ang="0">
                  <a:pos x="832" y="560"/>
                </a:cxn>
                <a:cxn ang="0">
                  <a:pos x="802" y="583"/>
                </a:cxn>
                <a:cxn ang="0">
                  <a:pos x="759" y="599"/>
                </a:cxn>
                <a:cxn ang="0">
                  <a:pos x="710" y="605"/>
                </a:cxn>
                <a:cxn ang="0">
                  <a:pos x="654" y="605"/>
                </a:cxn>
                <a:cxn ang="0">
                  <a:pos x="591" y="597"/>
                </a:cxn>
                <a:cxn ang="0">
                  <a:pos x="525" y="580"/>
                </a:cxn>
                <a:cxn ang="0">
                  <a:pos x="455" y="555"/>
                </a:cxn>
                <a:cxn ang="0">
                  <a:pos x="386" y="522"/>
                </a:cxn>
                <a:cxn ang="0">
                  <a:pos x="314" y="482"/>
                </a:cxn>
                <a:cxn ang="0">
                  <a:pos x="246" y="432"/>
                </a:cxn>
                <a:cxn ang="0">
                  <a:pos x="180" y="375"/>
                </a:cxn>
                <a:cxn ang="0">
                  <a:pos x="119" y="309"/>
                </a:cxn>
                <a:cxn ang="0">
                  <a:pos x="63" y="236"/>
                </a:cxn>
                <a:cxn ang="0">
                  <a:pos x="61" y="232"/>
                </a:cxn>
                <a:cxn ang="0">
                  <a:pos x="60" y="229"/>
                </a:cxn>
                <a:cxn ang="0">
                  <a:pos x="58" y="226"/>
                </a:cxn>
                <a:cxn ang="0">
                  <a:pos x="56" y="222"/>
                </a:cxn>
                <a:cxn ang="0">
                  <a:pos x="51" y="221"/>
                </a:cxn>
                <a:cxn ang="0">
                  <a:pos x="39" y="212"/>
                </a:cxn>
                <a:cxn ang="0">
                  <a:pos x="26" y="200"/>
                </a:cxn>
                <a:cxn ang="0">
                  <a:pos x="12" y="182"/>
                </a:cxn>
                <a:cxn ang="0">
                  <a:pos x="4" y="159"/>
                </a:cxn>
                <a:cxn ang="0">
                  <a:pos x="0" y="129"/>
                </a:cxn>
                <a:cxn ang="0">
                  <a:pos x="9" y="93"/>
                </a:cxn>
                <a:cxn ang="0">
                  <a:pos x="31" y="51"/>
                </a:cxn>
              </a:cxnLst>
              <a:rect l="0" t="0" r="r" b="b"/>
              <a:pathLst>
                <a:path w="861" h="605">
                  <a:moveTo>
                    <a:pt x="31" y="51"/>
                  </a:moveTo>
                  <a:lnTo>
                    <a:pt x="48" y="31"/>
                  </a:lnTo>
                  <a:lnTo>
                    <a:pt x="66" y="17"/>
                  </a:lnTo>
                  <a:lnTo>
                    <a:pt x="89" y="7"/>
                  </a:lnTo>
                  <a:lnTo>
                    <a:pt x="112" y="2"/>
                  </a:lnTo>
                  <a:lnTo>
                    <a:pt x="138" y="0"/>
                  </a:lnTo>
                  <a:lnTo>
                    <a:pt x="163" y="2"/>
                  </a:lnTo>
                  <a:lnTo>
                    <a:pt x="190" y="7"/>
                  </a:lnTo>
                  <a:lnTo>
                    <a:pt x="219" y="14"/>
                  </a:lnTo>
                  <a:lnTo>
                    <a:pt x="246" y="22"/>
                  </a:lnTo>
                  <a:lnTo>
                    <a:pt x="274" y="32"/>
                  </a:lnTo>
                  <a:lnTo>
                    <a:pt x="301" y="44"/>
                  </a:lnTo>
                  <a:lnTo>
                    <a:pt x="328" y="54"/>
                  </a:lnTo>
                  <a:lnTo>
                    <a:pt x="353" y="66"/>
                  </a:lnTo>
                  <a:lnTo>
                    <a:pt x="377" y="76"/>
                  </a:lnTo>
                  <a:lnTo>
                    <a:pt x="398" y="85"/>
                  </a:lnTo>
                  <a:lnTo>
                    <a:pt x="418" y="92"/>
                  </a:lnTo>
                  <a:lnTo>
                    <a:pt x="438" y="98"/>
                  </a:lnTo>
                  <a:lnTo>
                    <a:pt x="462" y="105"/>
                  </a:lnTo>
                  <a:lnTo>
                    <a:pt x="489" y="114"/>
                  </a:lnTo>
                  <a:lnTo>
                    <a:pt x="518" y="122"/>
                  </a:lnTo>
                  <a:lnTo>
                    <a:pt x="549" y="134"/>
                  </a:lnTo>
                  <a:lnTo>
                    <a:pt x="579" y="146"/>
                  </a:lnTo>
                  <a:lnTo>
                    <a:pt x="613" y="161"/>
                  </a:lnTo>
                  <a:lnTo>
                    <a:pt x="646" y="178"/>
                  </a:lnTo>
                  <a:lnTo>
                    <a:pt x="678" y="198"/>
                  </a:lnTo>
                  <a:lnTo>
                    <a:pt x="710" y="222"/>
                  </a:lnTo>
                  <a:lnTo>
                    <a:pt x="741" y="249"/>
                  </a:lnTo>
                  <a:lnTo>
                    <a:pt x="770" y="280"/>
                  </a:lnTo>
                  <a:lnTo>
                    <a:pt x="795" y="314"/>
                  </a:lnTo>
                  <a:lnTo>
                    <a:pt x="819" y="353"/>
                  </a:lnTo>
                  <a:lnTo>
                    <a:pt x="839" y="397"/>
                  </a:lnTo>
                  <a:lnTo>
                    <a:pt x="854" y="444"/>
                  </a:lnTo>
                  <a:lnTo>
                    <a:pt x="861" y="490"/>
                  </a:lnTo>
                  <a:lnTo>
                    <a:pt x="853" y="529"/>
                  </a:lnTo>
                  <a:lnTo>
                    <a:pt x="832" y="560"/>
                  </a:lnTo>
                  <a:lnTo>
                    <a:pt x="802" y="583"/>
                  </a:lnTo>
                  <a:lnTo>
                    <a:pt x="759" y="599"/>
                  </a:lnTo>
                  <a:lnTo>
                    <a:pt x="710" y="605"/>
                  </a:lnTo>
                  <a:lnTo>
                    <a:pt x="654" y="605"/>
                  </a:lnTo>
                  <a:lnTo>
                    <a:pt x="591" y="597"/>
                  </a:lnTo>
                  <a:lnTo>
                    <a:pt x="525" y="580"/>
                  </a:lnTo>
                  <a:lnTo>
                    <a:pt x="455" y="555"/>
                  </a:lnTo>
                  <a:lnTo>
                    <a:pt x="386" y="522"/>
                  </a:lnTo>
                  <a:lnTo>
                    <a:pt x="314" y="482"/>
                  </a:lnTo>
                  <a:lnTo>
                    <a:pt x="246" y="432"/>
                  </a:lnTo>
                  <a:lnTo>
                    <a:pt x="180" y="375"/>
                  </a:lnTo>
                  <a:lnTo>
                    <a:pt x="119" y="309"/>
                  </a:lnTo>
                  <a:lnTo>
                    <a:pt x="63" y="236"/>
                  </a:lnTo>
                  <a:lnTo>
                    <a:pt x="61" y="232"/>
                  </a:lnTo>
                  <a:lnTo>
                    <a:pt x="60" y="229"/>
                  </a:lnTo>
                  <a:lnTo>
                    <a:pt x="58" y="226"/>
                  </a:lnTo>
                  <a:lnTo>
                    <a:pt x="56" y="222"/>
                  </a:lnTo>
                  <a:lnTo>
                    <a:pt x="51" y="221"/>
                  </a:lnTo>
                  <a:lnTo>
                    <a:pt x="39" y="212"/>
                  </a:lnTo>
                  <a:lnTo>
                    <a:pt x="26" y="200"/>
                  </a:lnTo>
                  <a:lnTo>
                    <a:pt x="12" y="182"/>
                  </a:lnTo>
                  <a:lnTo>
                    <a:pt x="4" y="159"/>
                  </a:lnTo>
                  <a:lnTo>
                    <a:pt x="0" y="129"/>
                  </a:lnTo>
                  <a:lnTo>
                    <a:pt x="9" y="93"/>
                  </a:lnTo>
                  <a:lnTo>
                    <a:pt x="31" y="51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auto">
            <a:xfrm>
              <a:off x="796" y="1874"/>
              <a:ext cx="816" cy="576"/>
            </a:xfrm>
            <a:custGeom>
              <a:avLst/>
              <a:gdLst/>
              <a:ahLst/>
              <a:cxnLst>
                <a:cxn ang="0">
                  <a:pos x="29" y="51"/>
                </a:cxn>
                <a:cxn ang="0">
                  <a:pos x="45" y="32"/>
                </a:cxn>
                <a:cxn ang="0">
                  <a:pos x="63" y="17"/>
                </a:cxn>
                <a:cxn ang="0">
                  <a:pos x="84" y="8"/>
                </a:cxn>
                <a:cxn ang="0">
                  <a:pos x="107" y="1"/>
                </a:cxn>
                <a:cxn ang="0">
                  <a:pos x="131" y="0"/>
                </a:cxn>
                <a:cxn ang="0">
                  <a:pos x="155" y="3"/>
                </a:cxn>
                <a:cxn ang="0">
                  <a:pos x="182" y="7"/>
                </a:cxn>
                <a:cxn ang="0">
                  <a:pos x="208" y="13"/>
                </a:cxn>
                <a:cxn ang="0">
                  <a:pos x="235" y="22"/>
                </a:cxn>
                <a:cxn ang="0">
                  <a:pos x="260" y="32"/>
                </a:cxn>
                <a:cxn ang="0">
                  <a:pos x="287" y="42"/>
                </a:cxn>
                <a:cxn ang="0">
                  <a:pos x="311" y="54"/>
                </a:cxn>
                <a:cxn ang="0">
                  <a:pos x="335" y="64"/>
                </a:cxn>
                <a:cxn ang="0">
                  <a:pos x="359" y="74"/>
                </a:cxn>
                <a:cxn ang="0">
                  <a:pos x="379" y="83"/>
                </a:cxn>
                <a:cxn ang="0">
                  <a:pos x="398" y="90"/>
                </a:cxn>
                <a:cxn ang="0">
                  <a:pos x="416" y="96"/>
                </a:cxn>
                <a:cxn ang="0">
                  <a:pos x="440" y="101"/>
                </a:cxn>
                <a:cxn ang="0">
                  <a:pos x="464" y="110"/>
                </a:cxn>
                <a:cxn ang="0">
                  <a:pos x="491" y="118"/>
                </a:cxn>
                <a:cxn ang="0">
                  <a:pos x="520" y="129"/>
                </a:cxn>
                <a:cxn ang="0">
                  <a:pos x="551" y="140"/>
                </a:cxn>
                <a:cxn ang="0">
                  <a:pos x="581" y="156"/>
                </a:cxn>
                <a:cxn ang="0">
                  <a:pos x="612" y="171"/>
                </a:cxn>
                <a:cxn ang="0">
                  <a:pos x="642" y="191"/>
                </a:cxn>
                <a:cxn ang="0">
                  <a:pos x="673" y="213"/>
                </a:cxn>
                <a:cxn ang="0">
                  <a:pos x="702" y="239"/>
                </a:cxn>
                <a:cxn ang="0">
                  <a:pos x="729" y="268"/>
                </a:cxn>
                <a:cxn ang="0">
                  <a:pos x="753" y="300"/>
                </a:cxn>
                <a:cxn ang="0">
                  <a:pos x="775" y="337"/>
                </a:cxn>
                <a:cxn ang="0">
                  <a:pos x="793" y="378"/>
                </a:cxn>
                <a:cxn ang="0">
                  <a:pos x="809" y="424"/>
                </a:cxn>
                <a:cxn ang="0">
                  <a:pos x="816" y="468"/>
                </a:cxn>
                <a:cxn ang="0">
                  <a:pos x="809" y="505"/>
                </a:cxn>
                <a:cxn ang="0">
                  <a:pos x="788" y="534"/>
                </a:cxn>
                <a:cxn ang="0">
                  <a:pos x="760" y="556"/>
                </a:cxn>
                <a:cxn ang="0">
                  <a:pos x="720" y="569"/>
                </a:cxn>
                <a:cxn ang="0">
                  <a:pos x="673" y="576"/>
                </a:cxn>
                <a:cxn ang="0">
                  <a:pos x="619" y="576"/>
                </a:cxn>
                <a:cxn ang="0">
                  <a:pos x="561" y="566"/>
                </a:cxn>
                <a:cxn ang="0">
                  <a:pos x="498" y="551"/>
                </a:cxn>
                <a:cxn ang="0">
                  <a:pos x="432" y="527"/>
                </a:cxn>
                <a:cxn ang="0">
                  <a:pos x="366" y="495"/>
                </a:cxn>
                <a:cxn ang="0">
                  <a:pos x="299" y="456"/>
                </a:cxn>
                <a:cxn ang="0">
                  <a:pos x="233" y="410"/>
                </a:cxn>
                <a:cxn ang="0">
                  <a:pos x="170" y="356"/>
                </a:cxn>
                <a:cxn ang="0">
                  <a:pos x="113" y="295"/>
                </a:cxn>
                <a:cxn ang="0">
                  <a:pos x="60" y="225"/>
                </a:cxn>
                <a:cxn ang="0">
                  <a:pos x="58" y="222"/>
                </a:cxn>
                <a:cxn ang="0">
                  <a:pos x="56" y="220"/>
                </a:cxn>
                <a:cxn ang="0">
                  <a:pos x="53" y="217"/>
                </a:cxn>
                <a:cxn ang="0">
                  <a:pos x="51" y="213"/>
                </a:cxn>
                <a:cxn ang="0">
                  <a:pos x="46" y="210"/>
                </a:cxn>
                <a:cxn ang="0">
                  <a:pos x="36" y="203"/>
                </a:cxn>
                <a:cxn ang="0">
                  <a:pos x="23" y="191"/>
                </a:cxn>
                <a:cxn ang="0">
                  <a:pos x="11" y="174"/>
                </a:cxn>
                <a:cxn ang="0">
                  <a:pos x="2" y="152"/>
                </a:cxn>
                <a:cxn ang="0">
                  <a:pos x="0" y="124"/>
                </a:cxn>
                <a:cxn ang="0">
                  <a:pos x="9" y="90"/>
                </a:cxn>
                <a:cxn ang="0">
                  <a:pos x="29" y="51"/>
                </a:cxn>
              </a:cxnLst>
              <a:rect l="0" t="0" r="r" b="b"/>
              <a:pathLst>
                <a:path w="816" h="576">
                  <a:moveTo>
                    <a:pt x="29" y="51"/>
                  </a:moveTo>
                  <a:lnTo>
                    <a:pt x="45" y="32"/>
                  </a:lnTo>
                  <a:lnTo>
                    <a:pt x="63" y="17"/>
                  </a:lnTo>
                  <a:lnTo>
                    <a:pt x="84" y="8"/>
                  </a:lnTo>
                  <a:lnTo>
                    <a:pt x="107" y="1"/>
                  </a:lnTo>
                  <a:lnTo>
                    <a:pt x="131" y="0"/>
                  </a:lnTo>
                  <a:lnTo>
                    <a:pt x="155" y="3"/>
                  </a:lnTo>
                  <a:lnTo>
                    <a:pt x="182" y="7"/>
                  </a:lnTo>
                  <a:lnTo>
                    <a:pt x="208" y="13"/>
                  </a:lnTo>
                  <a:lnTo>
                    <a:pt x="235" y="22"/>
                  </a:lnTo>
                  <a:lnTo>
                    <a:pt x="260" y="32"/>
                  </a:lnTo>
                  <a:lnTo>
                    <a:pt x="287" y="42"/>
                  </a:lnTo>
                  <a:lnTo>
                    <a:pt x="311" y="54"/>
                  </a:lnTo>
                  <a:lnTo>
                    <a:pt x="335" y="64"/>
                  </a:lnTo>
                  <a:lnTo>
                    <a:pt x="359" y="74"/>
                  </a:lnTo>
                  <a:lnTo>
                    <a:pt x="379" y="83"/>
                  </a:lnTo>
                  <a:lnTo>
                    <a:pt x="398" y="90"/>
                  </a:lnTo>
                  <a:lnTo>
                    <a:pt x="416" y="96"/>
                  </a:lnTo>
                  <a:lnTo>
                    <a:pt x="440" y="101"/>
                  </a:lnTo>
                  <a:lnTo>
                    <a:pt x="464" y="110"/>
                  </a:lnTo>
                  <a:lnTo>
                    <a:pt x="491" y="118"/>
                  </a:lnTo>
                  <a:lnTo>
                    <a:pt x="520" y="129"/>
                  </a:lnTo>
                  <a:lnTo>
                    <a:pt x="551" y="140"/>
                  </a:lnTo>
                  <a:lnTo>
                    <a:pt x="581" y="156"/>
                  </a:lnTo>
                  <a:lnTo>
                    <a:pt x="612" y="171"/>
                  </a:lnTo>
                  <a:lnTo>
                    <a:pt x="642" y="191"/>
                  </a:lnTo>
                  <a:lnTo>
                    <a:pt x="673" y="213"/>
                  </a:lnTo>
                  <a:lnTo>
                    <a:pt x="702" y="239"/>
                  </a:lnTo>
                  <a:lnTo>
                    <a:pt x="729" y="268"/>
                  </a:lnTo>
                  <a:lnTo>
                    <a:pt x="753" y="300"/>
                  </a:lnTo>
                  <a:lnTo>
                    <a:pt x="775" y="337"/>
                  </a:lnTo>
                  <a:lnTo>
                    <a:pt x="793" y="378"/>
                  </a:lnTo>
                  <a:lnTo>
                    <a:pt x="809" y="424"/>
                  </a:lnTo>
                  <a:lnTo>
                    <a:pt x="816" y="468"/>
                  </a:lnTo>
                  <a:lnTo>
                    <a:pt x="809" y="505"/>
                  </a:lnTo>
                  <a:lnTo>
                    <a:pt x="788" y="534"/>
                  </a:lnTo>
                  <a:lnTo>
                    <a:pt x="760" y="556"/>
                  </a:lnTo>
                  <a:lnTo>
                    <a:pt x="720" y="569"/>
                  </a:lnTo>
                  <a:lnTo>
                    <a:pt x="673" y="576"/>
                  </a:lnTo>
                  <a:lnTo>
                    <a:pt x="619" y="576"/>
                  </a:lnTo>
                  <a:lnTo>
                    <a:pt x="561" y="566"/>
                  </a:lnTo>
                  <a:lnTo>
                    <a:pt x="498" y="551"/>
                  </a:lnTo>
                  <a:lnTo>
                    <a:pt x="432" y="527"/>
                  </a:lnTo>
                  <a:lnTo>
                    <a:pt x="366" y="495"/>
                  </a:lnTo>
                  <a:lnTo>
                    <a:pt x="299" y="456"/>
                  </a:lnTo>
                  <a:lnTo>
                    <a:pt x="233" y="410"/>
                  </a:lnTo>
                  <a:lnTo>
                    <a:pt x="170" y="356"/>
                  </a:lnTo>
                  <a:lnTo>
                    <a:pt x="113" y="295"/>
                  </a:lnTo>
                  <a:lnTo>
                    <a:pt x="60" y="225"/>
                  </a:lnTo>
                  <a:lnTo>
                    <a:pt x="58" y="222"/>
                  </a:lnTo>
                  <a:lnTo>
                    <a:pt x="56" y="220"/>
                  </a:lnTo>
                  <a:lnTo>
                    <a:pt x="53" y="217"/>
                  </a:lnTo>
                  <a:lnTo>
                    <a:pt x="51" y="213"/>
                  </a:lnTo>
                  <a:lnTo>
                    <a:pt x="46" y="210"/>
                  </a:lnTo>
                  <a:lnTo>
                    <a:pt x="36" y="203"/>
                  </a:lnTo>
                  <a:lnTo>
                    <a:pt x="23" y="191"/>
                  </a:lnTo>
                  <a:lnTo>
                    <a:pt x="11" y="174"/>
                  </a:lnTo>
                  <a:lnTo>
                    <a:pt x="2" y="152"/>
                  </a:lnTo>
                  <a:lnTo>
                    <a:pt x="0" y="124"/>
                  </a:lnTo>
                  <a:lnTo>
                    <a:pt x="9" y="90"/>
                  </a:lnTo>
                  <a:lnTo>
                    <a:pt x="29" y="51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auto">
            <a:xfrm>
              <a:off x="824" y="1894"/>
              <a:ext cx="769" cy="546"/>
            </a:xfrm>
            <a:custGeom>
              <a:avLst/>
              <a:gdLst/>
              <a:ahLst/>
              <a:cxnLst>
                <a:cxn ang="0">
                  <a:pos x="27" y="48"/>
                </a:cxn>
                <a:cxn ang="0">
                  <a:pos x="42" y="29"/>
                </a:cxn>
                <a:cxn ang="0">
                  <a:pos x="59" y="15"/>
                </a:cxn>
                <a:cxn ang="0">
                  <a:pos x="79" y="7"/>
                </a:cxn>
                <a:cxn ang="0">
                  <a:pos x="100" y="2"/>
                </a:cxn>
                <a:cxn ang="0">
                  <a:pos x="124" y="0"/>
                </a:cxn>
                <a:cxn ang="0">
                  <a:pos x="147" y="2"/>
                </a:cxn>
                <a:cxn ang="0">
                  <a:pos x="171" y="7"/>
                </a:cxn>
                <a:cxn ang="0">
                  <a:pos x="197" y="14"/>
                </a:cxn>
                <a:cxn ang="0">
                  <a:pos x="222" y="22"/>
                </a:cxn>
                <a:cxn ang="0">
                  <a:pos x="248" y="31"/>
                </a:cxn>
                <a:cxn ang="0">
                  <a:pos x="271" y="41"/>
                </a:cxn>
                <a:cxn ang="0">
                  <a:pos x="295" y="51"/>
                </a:cxn>
                <a:cxn ang="0">
                  <a:pos x="317" y="61"/>
                </a:cxn>
                <a:cxn ang="0">
                  <a:pos x="339" y="70"/>
                </a:cxn>
                <a:cxn ang="0">
                  <a:pos x="360" y="78"/>
                </a:cxn>
                <a:cxn ang="0">
                  <a:pos x="377" y="85"/>
                </a:cxn>
                <a:cxn ang="0">
                  <a:pos x="395" y="90"/>
                </a:cxn>
                <a:cxn ang="0">
                  <a:pos x="416" y="97"/>
                </a:cxn>
                <a:cxn ang="0">
                  <a:pos x="439" y="105"/>
                </a:cxn>
                <a:cxn ang="0">
                  <a:pos x="465" y="114"/>
                </a:cxn>
                <a:cxn ang="0">
                  <a:pos x="492" y="122"/>
                </a:cxn>
                <a:cxn ang="0">
                  <a:pos x="521" y="134"/>
                </a:cxn>
                <a:cxn ang="0">
                  <a:pos x="550" y="148"/>
                </a:cxn>
                <a:cxn ang="0">
                  <a:pos x="579" y="163"/>
                </a:cxn>
                <a:cxn ang="0">
                  <a:pos x="608" y="182"/>
                </a:cxn>
                <a:cxn ang="0">
                  <a:pos x="635" y="204"/>
                </a:cxn>
                <a:cxn ang="0">
                  <a:pos x="662" y="227"/>
                </a:cxn>
                <a:cxn ang="0">
                  <a:pos x="687" y="254"/>
                </a:cxn>
                <a:cxn ang="0">
                  <a:pos x="711" y="285"/>
                </a:cxn>
                <a:cxn ang="0">
                  <a:pos x="732" y="321"/>
                </a:cxn>
                <a:cxn ang="0">
                  <a:pos x="748" y="360"/>
                </a:cxn>
                <a:cxn ang="0">
                  <a:pos x="764" y="404"/>
                </a:cxn>
                <a:cxn ang="0">
                  <a:pos x="769" y="446"/>
                </a:cxn>
                <a:cxn ang="0">
                  <a:pos x="762" y="480"/>
                </a:cxn>
                <a:cxn ang="0">
                  <a:pos x="745" y="507"/>
                </a:cxn>
                <a:cxn ang="0">
                  <a:pos x="716" y="527"/>
                </a:cxn>
                <a:cxn ang="0">
                  <a:pos x="679" y="541"/>
                </a:cxn>
                <a:cxn ang="0">
                  <a:pos x="635" y="546"/>
                </a:cxn>
                <a:cxn ang="0">
                  <a:pos x="584" y="544"/>
                </a:cxn>
                <a:cxn ang="0">
                  <a:pos x="528" y="536"/>
                </a:cxn>
                <a:cxn ang="0">
                  <a:pos x="468" y="521"/>
                </a:cxn>
                <a:cxn ang="0">
                  <a:pos x="407" y="497"/>
                </a:cxn>
                <a:cxn ang="0">
                  <a:pos x="343" y="468"/>
                </a:cxn>
                <a:cxn ang="0">
                  <a:pos x="280" y="431"/>
                </a:cxn>
                <a:cxn ang="0">
                  <a:pos x="219" y="387"/>
                </a:cxn>
                <a:cxn ang="0">
                  <a:pos x="159" y="336"/>
                </a:cxn>
                <a:cxn ang="0">
                  <a:pos x="105" y="278"/>
                </a:cxn>
                <a:cxn ang="0">
                  <a:pos x="54" y="214"/>
                </a:cxn>
                <a:cxn ang="0">
                  <a:pos x="52" y="210"/>
                </a:cxn>
                <a:cxn ang="0">
                  <a:pos x="51" y="209"/>
                </a:cxn>
                <a:cxn ang="0">
                  <a:pos x="49" y="205"/>
                </a:cxn>
                <a:cxn ang="0">
                  <a:pos x="47" y="204"/>
                </a:cxn>
                <a:cxn ang="0">
                  <a:pos x="42" y="200"/>
                </a:cxn>
                <a:cxn ang="0">
                  <a:pos x="32" y="193"/>
                </a:cxn>
                <a:cxn ang="0">
                  <a:pos x="18" y="182"/>
                </a:cxn>
                <a:cxn ang="0">
                  <a:pos x="8" y="165"/>
                </a:cxn>
                <a:cxn ang="0">
                  <a:pos x="0" y="144"/>
                </a:cxn>
                <a:cxn ang="0">
                  <a:pos x="0" y="117"/>
                </a:cxn>
                <a:cxn ang="0">
                  <a:pos x="6" y="85"/>
                </a:cxn>
                <a:cxn ang="0">
                  <a:pos x="27" y="48"/>
                </a:cxn>
              </a:cxnLst>
              <a:rect l="0" t="0" r="r" b="b"/>
              <a:pathLst>
                <a:path w="769" h="546">
                  <a:moveTo>
                    <a:pt x="27" y="48"/>
                  </a:moveTo>
                  <a:lnTo>
                    <a:pt x="42" y="29"/>
                  </a:lnTo>
                  <a:lnTo>
                    <a:pt x="59" y="15"/>
                  </a:lnTo>
                  <a:lnTo>
                    <a:pt x="79" y="7"/>
                  </a:lnTo>
                  <a:lnTo>
                    <a:pt x="100" y="2"/>
                  </a:lnTo>
                  <a:lnTo>
                    <a:pt x="124" y="0"/>
                  </a:lnTo>
                  <a:lnTo>
                    <a:pt x="147" y="2"/>
                  </a:lnTo>
                  <a:lnTo>
                    <a:pt x="171" y="7"/>
                  </a:lnTo>
                  <a:lnTo>
                    <a:pt x="197" y="14"/>
                  </a:lnTo>
                  <a:lnTo>
                    <a:pt x="222" y="22"/>
                  </a:lnTo>
                  <a:lnTo>
                    <a:pt x="248" y="31"/>
                  </a:lnTo>
                  <a:lnTo>
                    <a:pt x="271" y="41"/>
                  </a:lnTo>
                  <a:lnTo>
                    <a:pt x="295" y="51"/>
                  </a:lnTo>
                  <a:lnTo>
                    <a:pt x="317" y="61"/>
                  </a:lnTo>
                  <a:lnTo>
                    <a:pt x="339" y="70"/>
                  </a:lnTo>
                  <a:lnTo>
                    <a:pt x="360" y="78"/>
                  </a:lnTo>
                  <a:lnTo>
                    <a:pt x="377" y="85"/>
                  </a:lnTo>
                  <a:lnTo>
                    <a:pt x="395" y="90"/>
                  </a:lnTo>
                  <a:lnTo>
                    <a:pt x="416" y="97"/>
                  </a:lnTo>
                  <a:lnTo>
                    <a:pt x="439" y="105"/>
                  </a:lnTo>
                  <a:lnTo>
                    <a:pt x="465" y="114"/>
                  </a:lnTo>
                  <a:lnTo>
                    <a:pt x="492" y="122"/>
                  </a:lnTo>
                  <a:lnTo>
                    <a:pt x="521" y="134"/>
                  </a:lnTo>
                  <a:lnTo>
                    <a:pt x="550" y="148"/>
                  </a:lnTo>
                  <a:lnTo>
                    <a:pt x="579" y="163"/>
                  </a:lnTo>
                  <a:lnTo>
                    <a:pt x="608" y="182"/>
                  </a:lnTo>
                  <a:lnTo>
                    <a:pt x="635" y="204"/>
                  </a:lnTo>
                  <a:lnTo>
                    <a:pt x="662" y="227"/>
                  </a:lnTo>
                  <a:lnTo>
                    <a:pt x="687" y="254"/>
                  </a:lnTo>
                  <a:lnTo>
                    <a:pt x="711" y="285"/>
                  </a:lnTo>
                  <a:lnTo>
                    <a:pt x="732" y="321"/>
                  </a:lnTo>
                  <a:lnTo>
                    <a:pt x="748" y="360"/>
                  </a:lnTo>
                  <a:lnTo>
                    <a:pt x="764" y="404"/>
                  </a:lnTo>
                  <a:lnTo>
                    <a:pt x="769" y="446"/>
                  </a:lnTo>
                  <a:lnTo>
                    <a:pt x="762" y="480"/>
                  </a:lnTo>
                  <a:lnTo>
                    <a:pt x="745" y="507"/>
                  </a:lnTo>
                  <a:lnTo>
                    <a:pt x="716" y="527"/>
                  </a:lnTo>
                  <a:lnTo>
                    <a:pt x="679" y="541"/>
                  </a:lnTo>
                  <a:lnTo>
                    <a:pt x="635" y="546"/>
                  </a:lnTo>
                  <a:lnTo>
                    <a:pt x="584" y="544"/>
                  </a:lnTo>
                  <a:lnTo>
                    <a:pt x="528" y="536"/>
                  </a:lnTo>
                  <a:lnTo>
                    <a:pt x="468" y="521"/>
                  </a:lnTo>
                  <a:lnTo>
                    <a:pt x="407" y="497"/>
                  </a:lnTo>
                  <a:lnTo>
                    <a:pt x="343" y="468"/>
                  </a:lnTo>
                  <a:lnTo>
                    <a:pt x="280" y="431"/>
                  </a:lnTo>
                  <a:lnTo>
                    <a:pt x="219" y="387"/>
                  </a:lnTo>
                  <a:lnTo>
                    <a:pt x="159" y="336"/>
                  </a:lnTo>
                  <a:lnTo>
                    <a:pt x="105" y="278"/>
                  </a:lnTo>
                  <a:lnTo>
                    <a:pt x="54" y="214"/>
                  </a:lnTo>
                  <a:lnTo>
                    <a:pt x="52" y="210"/>
                  </a:lnTo>
                  <a:lnTo>
                    <a:pt x="51" y="209"/>
                  </a:lnTo>
                  <a:lnTo>
                    <a:pt x="49" y="205"/>
                  </a:lnTo>
                  <a:lnTo>
                    <a:pt x="47" y="204"/>
                  </a:lnTo>
                  <a:lnTo>
                    <a:pt x="42" y="200"/>
                  </a:lnTo>
                  <a:lnTo>
                    <a:pt x="32" y="193"/>
                  </a:lnTo>
                  <a:lnTo>
                    <a:pt x="18" y="182"/>
                  </a:lnTo>
                  <a:lnTo>
                    <a:pt x="8" y="165"/>
                  </a:lnTo>
                  <a:lnTo>
                    <a:pt x="0" y="144"/>
                  </a:lnTo>
                  <a:lnTo>
                    <a:pt x="0" y="117"/>
                  </a:lnTo>
                  <a:lnTo>
                    <a:pt x="6" y="85"/>
                  </a:lnTo>
                  <a:lnTo>
                    <a:pt x="27" y="48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>
              <a:off x="849" y="1916"/>
              <a:ext cx="725" cy="516"/>
            </a:xfrm>
            <a:custGeom>
              <a:avLst/>
              <a:gdLst/>
              <a:ahLst/>
              <a:cxnLst>
                <a:cxn ang="0">
                  <a:pos x="26" y="44"/>
                </a:cxn>
                <a:cxn ang="0">
                  <a:pos x="41" y="27"/>
                </a:cxn>
                <a:cxn ang="0">
                  <a:pos x="56" y="14"/>
                </a:cxn>
                <a:cxn ang="0">
                  <a:pos x="75" y="5"/>
                </a:cxn>
                <a:cxn ang="0">
                  <a:pos x="95" y="0"/>
                </a:cxn>
                <a:cxn ang="0">
                  <a:pos x="117" y="0"/>
                </a:cxn>
                <a:cxn ang="0">
                  <a:pos x="141" y="0"/>
                </a:cxn>
                <a:cxn ang="0">
                  <a:pos x="163" y="5"/>
                </a:cxn>
                <a:cxn ang="0">
                  <a:pos x="189" y="10"/>
                </a:cxn>
                <a:cxn ang="0">
                  <a:pos x="212" y="19"/>
                </a:cxn>
                <a:cxn ang="0">
                  <a:pos x="236" y="27"/>
                </a:cxn>
                <a:cxn ang="0">
                  <a:pos x="260" y="37"/>
                </a:cxn>
                <a:cxn ang="0">
                  <a:pos x="282" y="48"/>
                </a:cxn>
                <a:cxn ang="0">
                  <a:pos x="304" y="56"/>
                </a:cxn>
                <a:cxn ang="0">
                  <a:pos x="324" y="66"/>
                </a:cxn>
                <a:cxn ang="0">
                  <a:pos x="343" y="73"/>
                </a:cxn>
                <a:cxn ang="0">
                  <a:pos x="360" y="80"/>
                </a:cxn>
                <a:cxn ang="0">
                  <a:pos x="377" y="85"/>
                </a:cxn>
                <a:cxn ang="0">
                  <a:pos x="397" y="92"/>
                </a:cxn>
                <a:cxn ang="0">
                  <a:pos x="420" y="98"/>
                </a:cxn>
                <a:cxn ang="0">
                  <a:pos x="443" y="107"/>
                </a:cxn>
                <a:cxn ang="0">
                  <a:pos x="469" y="115"/>
                </a:cxn>
                <a:cxn ang="0">
                  <a:pos x="494" y="126"/>
                </a:cxn>
                <a:cxn ang="0">
                  <a:pos x="521" y="139"/>
                </a:cxn>
                <a:cxn ang="0">
                  <a:pos x="549" y="154"/>
                </a:cxn>
                <a:cxn ang="0">
                  <a:pos x="574" y="171"/>
                </a:cxn>
                <a:cxn ang="0">
                  <a:pos x="600" y="192"/>
                </a:cxn>
                <a:cxn ang="0">
                  <a:pos x="625" y="214"/>
                </a:cxn>
                <a:cxn ang="0">
                  <a:pos x="649" y="239"/>
                </a:cxn>
                <a:cxn ang="0">
                  <a:pos x="671" y="270"/>
                </a:cxn>
                <a:cxn ang="0">
                  <a:pos x="690" y="302"/>
                </a:cxn>
                <a:cxn ang="0">
                  <a:pos x="707" y="339"/>
                </a:cxn>
                <a:cxn ang="0">
                  <a:pos x="720" y="382"/>
                </a:cxn>
                <a:cxn ang="0">
                  <a:pos x="725" y="422"/>
                </a:cxn>
                <a:cxn ang="0">
                  <a:pos x="718" y="455"/>
                </a:cxn>
                <a:cxn ang="0">
                  <a:pos x="701" y="480"/>
                </a:cxn>
                <a:cxn ang="0">
                  <a:pos x="676" y="499"/>
                </a:cxn>
                <a:cxn ang="0">
                  <a:pos x="640" y="511"/>
                </a:cxn>
                <a:cxn ang="0">
                  <a:pos x="598" y="516"/>
                </a:cxn>
                <a:cxn ang="0">
                  <a:pos x="550" y="514"/>
                </a:cxn>
                <a:cxn ang="0">
                  <a:pos x="498" y="504"/>
                </a:cxn>
                <a:cxn ang="0">
                  <a:pos x="442" y="488"/>
                </a:cxn>
                <a:cxn ang="0">
                  <a:pos x="384" y="466"/>
                </a:cxn>
                <a:cxn ang="0">
                  <a:pos x="323" y="438"/>
                </a:cxn>
                <a:cxn ang="0">
                  <a:pos x="263" y="404"/>
                </a:cxn>
                <a:cxn ang="0">
                  <a:pos x="206" y="361"/>
                </a:cxn>
                <a:cxn ang="0">
                  <a:pos x="150" y="314"/>
                </a:cxn>
                <a:cxn ang="0">
                  <a:pos x="99" y="260"/>
                </a:cxn>
                <a:cxn ang="0">
                  <a:pos x="51" y="199"/>
                </a:cxn>
                <a:cxn ang="0">
                  <a:pos x="49" y="197"/>
                </a:cxn>
                <a:cxn ang="0">
                  <a:pos x="49" y="195"/>
                </a:cxn>
                <a:cxn ang="0">
                  <a:pos x="48" y="193"/>
                </a:cxn>
                <a:cxn ang="0">
                  <a:pos x="46" y="192"/>
                </a:cxn>
                <a:cxn ang="0">
                  <a:pos x="39" y="188"/>
                </a:cxn>
                <a:cxn ang="0">
                  <a:pos x="31" y="180"/>
                </a:cxn>
                <a:cxn ang="0">
                  <a:pos x="19" y="170"/>
                </a:cxn>
                <a:cxn ang="0">
                  <a:pos x="9" y="153"/>
                </a:cxn>
                <a:cxn ang="0">
                  <a:pos x="0" y="134"/>
                </a:cxn>
                <a:cxn ang="0">
                  <a:pos x="0" y="109"/>
                </a:cxn>
                <a:cxn ang="0">
                  <a:pos x="7" y="80"/>
                </a:cxn>
                <a:cxn ang="0">
                  <a:pos x="26" y="44"/>
                </a:cxn>
              </a:cxnLst>
              <a:rect l="0" t="0" r="r" b="b"/>
              <a:pathLst>
                <a:path w="725" h="516">
                  <a:moveTo>
                    <a:pt x="26" y="44"/>
                  </a:moveTo>
                  <a:lnTo>
                    <a:pt x="41" y="27"/>
                  </a:lnTo>
                  <a:lnTo>
                    <a:pt x="56" y="14"/>
                  </a:lnTo>
                  <a:lnTo>
                    <a:pt x="75" y="5"/>
                  </a:lnTo>
                  <a:lnTo>
                    <a:pt x="95" y="0"/>
                  </a:lnTo>
                  <a:lnTo>
                    <a:pt x="117" y="0"/>
                  </a:lnTo>
                  <a:lnTo>
                    <a:pt x="141" y="0"/>
                  </a:lnTo>
                  <a:lnTo>
                    <a:pt x="163" y="5"/>
                  </a:lnTo>
                  <a:lnTo>
                    <a:pt x="189" y="10"/>
                  </a:lnTo>
                  <a:lnTo>
                    <a:pt x="212" y="19"/>
                  </a:lnTo>
                  <a:lnTo>
                    <a:pt x="236" y="27"/>
                  </a:lnTo>
                  <a:lnTo>
                    <a:pt x="260" y="37"/>
                  </a:lnTo>
                  <a:lnTo>
                    <a:pt x="282" y="48"/>
                  </a:lnTo>
                  <a:lnTo>
                    <a:pt x="304" y="56"/>
                  </a:lnTo>
                  <a:lnTo>
                    <a:pt x="324" y="66"/>
                  </a:lnTo>
                  <a:lnTo>
                    <a:pt x="343" y="73"/>
                  </a:lnTo>
                  <a:lnTo>
                    <a:pt x="360" y="80"/>
                  </a:lnTo>
                  <a:lnTo>
                    <a:pt x="377" y="85"/>
                  </a:lnTo>
                  <a:lnTo>
                    <a:pt x="397" y="92"/>
                  </a:lnTo>
                  <a:lnTo>
                    <a:pt x="420" y="98"/>
                  </a:lnTo>
                  <a:lnTo>
                    <a:pt x="443" y="107"/>
                  </a:lnTo>
                  <a:lnTo>
                    <a:pt x="469" y="115"/>
                  </a:lnTo>
                  <a:lnTo>
                    <a:pt x="494" y="126"/>
                  </a:lnTo>
                  <a:lnTo>
                    <a:pt x="521" y="139"/>
                  </a:lnTo>
                  <a:lnTo>
                    <a:pt x="549" y="154"/>
                  </a:lnTo>
                  <a:lnTo>
                    <a:pt x="574" y="171"/>
                  </a:lnTo>
                  <a:lnTo>
                    <a:pt x="600" y="192"/>
                  </a:lnTo>
                  <a:lnTo>
                    <a:pt x="625" y="214"/>
                  </a:lnTo>
                  <a:lnTo>
                    <a:pt x="649" y="239"/>
                  </a:lnTo>
                  <a:lnTo>
                    <a:pt x="671" y="270"/>
                  </a:lnTo>
                  <a:lnTo>
                    <a:pt x="690" y="302"/>
                  </a:lnTo>
                  <a:lnTo>
                    <a:pt x="707" y="339"/>
                  </a:lnTo>
                  <a:lnTo>
                    <a:pt x="720" y="382"/>
                  </a:lnTo>
                  <a:lnTo>
                    <a:pt x="725" y="422"/>
                  </a:lnTo>
                  <a:lnTo>
                    <a:pt x="718" y="455"/>
                  </a:lnTo>
                  <a:lnTo>
                    <a:pt x="701" y="480"/>
                  </a:lnTo>
                  <a:lnTo>
                    <a:pt x="676" y="499"/>
                  </a:lnTo>
                  <a:lnTo>
                    <a:pt x="640" y="511"/>
                  </a:lnTo>
                  <a:lnTo>
                    <a:pt x="598" y="516"/>
                  </a:lnTo>
                  <a:lnTo>
                    <a:pt x="550" y="514"/>
                  </a:lnTo>
                  <a:lnTo>
                    <a:pt x="498" y="504"/>
                  </a:lnTo>
                  <a:lnTo>
                    <a:pt x="442" y="488"/>
                  </a:lnTo>
                  <a:lnTo>
                    <a:pt x="384" y="466"/>
                  </a:lnTo>
                  <a:lnTo>
                    <a:pt x="323" y="438"/>
                  </a:lnTo>
                  <a:lnTo>
                    <a:pt x="263" y="404"/>
                  </a:lnTo>
                  <a:lnTo>
                    <a:pt x="206" y="361"/>
                  </a:lnTo>
                  <a:lnTo>
                    <a:pt x="150" y="314"/>
                  </a:lnTo>
                  <a:lnTo>
                    <a:pt x="99" y="260"/>
                  </a:lnTo>
                  <a:lnTo>
                    <a:pt x="51" y="199"/>
                  </a:lnTo>
                  <a:lnTo>
                    <a:pt x="49" y="197"/>
                  </a:lnTo>
                  <a:lnTo>
                    <a:pt x="49" y="195"/>
                  </a:lnTo>
                  <a:lnTo>
                    <a:pt x="48" y="193"/>
                  </a:lnTo>
                  <a:lnTo>
                    <a:pt x="46" y="192"/>
                  </a:lnTo>
                  <a:lnTo>
                    <a:pt x="39" y="188"/>
                  </a:lnTo>
                  <a:lnTo>
                    <a:pt x="31" y="180"/>
                  </a:lnTo>
                  <a:lnTo>
                    <a:pt x="19" y="170"/>
                  </a:lnTo>
                  <a:lnTo>
                    <a:pt x="9" y="153"/>
                  </a:lnTo>
                  <a:lnTo>
                    <a:pt x="0" y="134"/>
                  </a:lnTo>
                  <a:lnTo>
                    <a:pt x="0" y="109"/>
                  </a:lnTo>
                  <a:lnTo>
                    <a:pt x="7" y="80"/>
                  </a:lnTo>
                  <a:lnTo>
                    <a:pt x="26" y="44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auto">
            <a:xfrm>
              <a:off x="875" y="1936"/>
              <a:ext cx="681" cy="485"/>
            </a:xfrm>
            <a:custGeom>
              <a:avLst/>
              <a:gdLst/>
              <a:ahLst/>
              <a:cxnLst>
                <a:cxn ang="0">
                  <a:pos x="25" y="43"/>
                </a:cxn>
                <a:cxn ang="0">
                  <a:pos x="39" y="26"/>
                </a:cxn>
                <a:cxn ang="0">
                  <a:pos x="56" y="14"/>
                </a:cxn>
                <a:cxn ang="0">
                  <a:pos x="73" y="6"/>
                </a:cxn>
                <a:cxn ang="0">
                  <a:pos x="91" y="2"/>
                </a:cxn>
                <a:cxn ang="0">
                  <a:pos x="112" y="0"/>
                </a:cxn>
                <a:cxn ang="0">
                  <a:pos x="134" y="2"/>
                </a:cxn>
                <a:cxn ang="0">
                  <a:pos x="156" y="6"/>
                </a:cxn>
                <a:cxn ang="0">
                  <a:pos x="178" y="11"/>
                </a:cxn>
                <a:cxn ang="0">
                  <a:pos x="202" y="19"/>
                </a:cxn>
                <a:cxn ang="0">
                  <a:pos x="224" y="28"/>
                </a:cxn>
                <a:cxn ang="0">
                  <a:pos x="246" y="36"/>
                </a:cxn>
                <a:cxn ang="0">
                  <a:pos x="268" y="46"/>
                </a:cxn>
                <a:cxn ang="0">
                  <a:pos x="288" y="55"/>
                </a:cxn>
                <a:cxn ang="0">
                  <a:pos x="307" y="63"/>
                </a:cxn>
                <a:cxn ang="0">
                  <a:pos x="326" y="70"/>
                </a:cxn>
                <a:cxn ang="0">
                  <a:pos x="341" y="77"/>
                </a:cxn>
                <a:cxn ang="0">
                  <a:pos x="358" y="82"/>
                </a:cxn>
                <a:cxn ang="0">
                  <a:pos x="377" y="87"/>
                </a:cxn>
                <a:cxn ang="0">
                  <a:pos x="397" y="94"/>
                </a:cxn>
                <a:cxn ang="0">
                  <a:pos x="419" y="102"/>
                </a:cxn>
                <a:cxn ang="0">
                  <a:pos x="443" y="111"/>
                </a:cxn>
                <a:cxn ang="0">
                  <a:pos x="467" y="121"/>
                </a:cxn>
                <a:cxn ang="0">
                  <a:pos x="490" y="133"/>
                </a:cxn>
                <a:cxn ang="0">
                  <a:pos x="516" y="146"/>
                </a:cxn>
                <a:cxn ang="0">
                  <a:pos x="540" y="162"/>
                </a:cxn>
                <a:cxn ang="0">
                  <a:pos x="565" y="180"/>
                </a:cxn>
                <a:cxn ang="0">
                  <a:pos x="587" y="202"/>
                </a:cxn>
                <a:cxn ang="0">
                  <a:pos x="609" y="228"/>
                </a:cxn>
                <a:cxn ang="0">
                  <a:pos x="630" y="255"/>
                </a:cxn>
                <a:cxn ang="0">
                  <a:pos x="647" y="287"/>
                </a:cxn>
                <a:cxn ang="0">
                  <a:pos x="662" y="323"/>
                </a:cxn>
                <a:cxn ang="0">
                  <a:pos x="675" y="362"/>
                </a:cxn>
                <a:cxn ang="0">
                  <a:pos x="681" y="399"/>
                </a:cxn>
                <a:cxn ang="0">
                  <a:pos x="675" y="429"/>
                </a:cxn>
                <a:cxn ang="0">
                  <a:pos x="658" y="455"/>
                </a:cxn>
                <a:cxn ang="0">
                  <a:pos x="635" y="472"/>
                </a:cxn>
                <a:cxn ang="0">
                  <a:pos x="602" y="482"/>
                </a:cxn>
                <a:cxn ang="0">
                  <a:pos x="562" y="485"/>
                </a:cxn>
                <a:cxn ang="0">
                  <a:pos x="517" y="484"/>
                </a:cxn>
                <a:cxn ang="0">
                  <a:pos x="468" y="474"/>
                </a:cxn>
                <a:cxn ang="0">
                  <a:pos x="416" y="458"/>
                </a:cxn>
                <a:cxn ang="0">
                  <a:pos x="360" y="438"/>
                </a:cxn>
                <a:cxn ang="0">
                  <a:pos x="304" y="411"/>
                </a:cxn>
                <a:cxn ang="0">
                  <a:pos x="247" y="377"/>
                </a:cxn>
                <a:cxn ang="0">
                  <a:pos x="193" y="338"/>
                </a:cxn>
                <a:cxn ang="0">
                  <a:pos x="140" y="294"/>
                </a:cxn>
                <a:cxn ang="0">
                  <a:pos x="91" y="243"/>
                </a:cxn>
                <a:cxn ang="0">
                  <a:pos x="47" y="187"/>
                </a:cxn>
                <a:cxn ang="0">
                  <a:pos x="47" y="187"/>
                </a:cxn>
                <a:cxn ang="0">
                  <a:pos x="45" y="185"/>
                </a:cxn>
                <a:cxn ang="0">
                  <a:pos x="44" y="184"/>
                </a:cxn>
                <a:cxn ang="0">
                  <a:pos x="42" y="182"/>
                </a:cxn>
                <a:cxn ang="0">
                  <a:pos x="37" y="179"/>
                </a:cxn>
                <a:cxn ang="0">
                  <a:pos x="27" y="170"/>
                </a:cxn>
                <a:cxn ang="0">
                  <a:pos x="17" y="160"/>
                </a:cxn>
                <a:cxn ang="0">
                  <a:pos x="6" y="145"/>
                </a:cxn>
                <a:cxn ang="0">
                  <a:pos x="1" y="126"/>
                </a:cxn>
                <a:cxn ang="0">
                  <a:pos x="0" y="102"/>
                </a:cxn>
                <a:cxn ang="0">
                  <a:pos x="8" y="75"/>
                </a:cxn>
                <a:cxn ang="0">
                  <a:pos x="25" y="43"/>
                </a:cxn>
              </a:cxnLst>
              <a:rect l="0" t="0" r="r" b="b"/>
              <a:pathLst>
                <a:path w="681" h="485">
                  <a:moveTo>
                    <a:pt x="25" y="43"/>
                  </a:moveTo>
                  <a:lnTo>
                    <a:pt x="39" y="26"/>
                  </a:lnTo>
                  <a:lnTo>
                    <a:pt x="56" y="14"/>
                  </a:lnTo>
                  <a:lnTo>
                    <a:pt x="73" y="6"/>
                  </a:lnTo>
                  <a:lnTo>
                    <a:pt x="91" y="2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6"/>
                  </a:lnTo>
                  <a:lnTo>
                    <a:pt x="178" y="11"/>
                  </a:lnTo>
                  <a:lnTo>
                    <a:pt x="202" y="19"/>
                  </a:lnTo>
                  <a:lnTo>
                    <a:pt x="224" y="28"/>
                  </a:lnTo>
                  <a:lnTo>
                    <a:pt x="246" y="36"/>
                  </a:lnTo>
                  <a:lnTo>
                    <a:pt x="268" y="46"/>
                  </a:lnTo>
                  <a:lnTo>
                    <a:pt x="288" y="55"/>
                  </a:lnTo>
                  <a:lnTo>
                    <a:pt x="307" y="63"/>
                  </a:lnTo>
                  <a:lnTo>
                    <a:pt x="326" y="70"/>
                  </a:lnTo>
                  <a:lnTo>
                    <a:pt x="341" y="77"/>
                  </a:lnTo>
                  <a:lnTo>
                    <a:pt x="358" y="82"/>
                  </a:lnTo>
                  <a:lnTo>
                    <a:pt x="377" y="87"/>
                  </a:lnTo>
                  <a:lnTo>
                    <a:pt x="397" y="94"/>
                  </a:lnTo>
                  <a:lnTo>
                    <a:pt x="419" y="102"/>
                  </a:lnTo>
                  <a:lnTo>
                    <a:pt x="443" y="111"/>
                  </a:lnTo>
                  <a:lnTo>
                    <a:pt x="467" y="121"/>
                  </a:lnTo>
                  <a:lnTo>
                    <a:pt x="490" y="133"/>
                  </a:lnTo>
                  <a:lnTo>
                    <a:pt x="516" y="146"/>
                  </a:lnTo>
                  <a:lnTo>
                    <a:pt x="540" y="162"/>
                  </a:lnTo>
                  <a:lnTo>
                    <a:pt x="565" y="180"/>
                  </a:lnTo>
                  <a:lnTo>
                    <a:pt x="587" y="202"/>
                  </a:lnTo>
                  <a:lnTo>
                    <a:pt x="609" y="228"/>
                  </a:lnTo>
                  <a:lnTo>
                    <a:pt x="630" y="255"/>
                  </a:lnTo>
                  <a:lnTo>
                    <a:pt x="647" y="287"/>
                  </a:lnTo>
                  <a:lnTo>
                    <a:pt x="662" y="323"/>
                  </a:lnTo>
                  <a:lnTo>
                    <a:pt x="675" y="362"/>
                  </a:lnTo>
                  <a:lnTo>
                    <a:pt x="681" y="399"/>
                  </a:lnTo>
                  <a:lnTo>
                    <a:pt x="675" y="429"/>
                  </a:lnTo>
                  <a:lnTo>
                    <a:pt x="658" y="455"/>
                  </a:lnTo>
                  <a:lnTo>
                    <a:pt x="635" y="472"/>
                  </a:lnTo>
                  <a:lnTo>
                    <a:pt x="602" y="482"/>
                  </a:lnTo>
                  <a:lnTo>
                    <a:pt x="562" y="485"/>
                  </a:lnTo>
                  <a:lnTo>
                    <a:pt x="517" y="484"/>
                  </a:lnTo>
                  <a:lnTo>
                    <a:pt x="468" y="474"/>
                  </a:lnTo>
                  <a:lnTo>
                    <a:pt x="416" y="458"/>
                  </a:lnTo>
                  <a:lnTo>
                    <a:pt x="360" y="438"/>
                  </a:lnTo>
                  <a:lnTo>
                    <a:pt x="304" y="411"/>
                  </a:lnTo>
                  <a:lnTo>
                    <a:pt x="247" y="377"/>
                  </a:lnTo>
                  <a:lnTo>
                    <a:pt x="193" y="338"/>
                  </a:lnTo>
                  <a:lnTo>
                    <a:pt x="140" y="294"/>
                  </a:lnTo>
                  <a:lnTo>
                    <a:pt x="91" y="243"/>
                  </a:lnTo>
                  <a:lnTo>
                    <a:pt x="47" y="187"/>
                  </a:lnTo>
                  <a:lnTo>
                    <a:pt x="47" y="187"/>
                  </a:lnTo>
                  <a:lnTo>
                    <a:pt x="45" y="185"/>
                  </a:lnTo>
                  <a:lnTo>
                    <a:pt x="44" y="184"/>
                  </a:lnTo>
                  <a:lnTo>
                    <a:pt x="42" y="182"/>
                  </a:lnTo>
                  <a:lnTo>
                    <a:pt x="37" y="179"/>
                  </a:lnTo>
                  <a:lnTo>
                    <a:pt x="27" y="170"/>
                  </a:lnTo>
                  <a:lnTo>
                    <a:pt x="17" y="160"/>
                  </a:lnTo>
                  <a:lnTo>
                    <a:pt x="6" y="145"/>
                  </a:lnTo>
                  <a:lnTo>
                    <a:pt x="1" y="126"/>
                  </a:lnTo>
                  <a:lnTo>
                    <a:pt x="0" y="102"/>
                  </a:lnTo>
                  <a:lnTo>
                    <a:pt x="8" y="75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auto">
            <a:xfrm>
              <a:off x="898" y="1957"/>
              <a:ext cx="637" cy="456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38" y="24"/>
                </a:cxn>
                <a:cxn ang="0">
                  <a:pos x="51" y="12"/>
                </a:cxn>
                <a:cxn ang="0">
                  <a:pos x="68" y="5"/>
                </a:cxn>
                <a:cxn ang="0">
                  <a:pos x="87" y="0"/>
                </a:cxn>
                <a:cxn ang="0">
                  <a:pos x="106" y="0"/>
                </a:cxn>
                <a:cxn ang="0">
                  <a:pos x="126" y="0"/>
                </a:cxn>
                <a:cxn ang="0">
                  <a:pos x="146" y="5"/>
                </a:cxn>
                <a:cxn ang="0">
                  <a:pos x="168" y="10"/>
                </a:cxn>
                <a:cxn ang="0">
                  <a:pos x="191" y="17"/>
                </a:cxn>
                <a:cxn ang="0">
                  <a:pos x="211" y="25"/>
                </a:cxn>
                <a:cxn ang="0">
                  <a:pos x="233" y="34"/>
                </a:cxn>
                <a:cxn ang="0">
                  <a:pos x="253" y="42"/>
                </a:cxn>
                <a:cxn ang="0">
                  <a:pos x="272" y="51"/>
                </a:cxn>
                <a:cxn ang="0">
                  <a:pos x="291" y="59"/>
                </a:cxn>
                <a:cxn ang="0">
                  <a:pos x="308" y="66"/>
                </a:cxn>
                <a:cxn ang="0">
                  <a:pos x="323" y="71"/>
                </a:cxn>
                <a:cxn ang="0">
                  <a:pos x="338" y="76"/>
                </a:cxn>
                <a:cxn ang="0">
                  <a:pos x="355" y="81"/>
                </a:cxn>
                <a:cxn ang="0">
                  <a:pos x="376" y="88"/>
                </a:cxn>
                <a:cxn ang="0">
                  <a:pos x="396" y="95"/>
                </a:cxn>
                <a:cxn ang="0">
                  <a:pos x="416" y="102"/>
                </a:cxn>
                <a:cxn ang="0">
                  <a:pos x="438" y="112"/>
                </a:cxn>
                <a:cxn ang="0">
                  <a:pos x="462" y="122"/>
                </a:cxn>
                <a:cxn ang="0">
                  <a:pos x="484" y="135"/>
                </a:cxn>
                <a:cxn ang="0">
                  <a:pos x="506" y="151"/>
                </a:cxn>
                <a:cxn ang="0">
                  <a:pos x="528" y="168"/>
                </a:cxn>
                <a:cxn ang="0">
                  <a:pos x="551" y="188"/>
                </a:cxn>
                <a:cxn ang="0">
                  <a:pos x="571" y="212"/>
                </a:cxn>
                <a:cxn ang="0">
                  <a:pos x="588" y="239"/>
                </a:cxn>
                <a:cxn ang="0">
                  <a:pos x="605" y="268"/>
                </a:cxn>
                <a:cxn ang="0">
                  <a:pos x="620" y="302"/>
                </a:cxn>
                <a:cxn ang="0">
                  <a:pos x="632" y="339"/>
                </a:cxn>
                <a:cxn ang="0">
                  <a:pos x="637" y="375"/>
                </a:cxn>
                <a:cxn ang="0">
                  <a:pos x="632" y="403"/>
                </a:cxn>
                <a:cxn ang="0">
                  <a:pos x="617" y="427"/>
                </a:cxn>
                <a:cxn ang="0">
                  <a:pos x="593" y="442"/>
                </a:cxn>
                <a:cxn ang="0">
                  <a:pos x="562" y="453"/>
                </a:cxn>
                <a:cxn ang="0">
                  <a:pos x="525" y="456"/>
                </a:cxn>
                <a:cxn ang="0">
                  <a:pos x="483" y="453"/>
                </a:cxn>
                <a:cxn ang="0">
                  <a:pos x="435" y="444"/>
                </a:cxn>
                <a:cxn ang="0">
                  <a:pos x="386" y="429"/>
                </a:cxn>
                <a:cxn ang="0">
                  <a:pos x="335" y="408"/>
                </a:cxn>
                <a:cxn ang="0">
                  <a:pos x="282" y="383"/>
                </a:cxn>
                <a:cxn ang="0">
                  <a:pos x="230" y="351"/>
                </a:cxn>
                <a:cxn ang="0">
                  <a:pos x="179" y="315"/>
                </a:cxn>
                <a:cxn ang="0">
                  <a:pos x="131" y="273"/>
                </a:cxn>
                <a:cxn ang="0">
                  <a:pos x="85" y="225"/>
                </a:cxn>
                <a:cxn ang="0">
                  <a:pos x="44" y="174"/>
                </a:cxn>
                <a:cxn ang="0">
                  <a:pos x="44" y="174"/>
                </a:cxn>
                <a:cxn ang="0">
                  <a:pos x="43" y="173"/>
                </a:cxn>
                <a:cxn ang="0">
                  <a:pos x="41" y="173"/>
                </a:cxn>
                <a:cxn ang="0">
                  <a:pos x="39" y="171"/>
                </a:cxn>
                <a:cxn ang="0">
                  <a:pos x="33" y="168"/>
                </a:cxn>
                <a:cxn ang="0">
                  <a:pos x="24" y="159"/>
                </a:cxn>
                <a:cxn ang="0">
                  <a:pos x="16" y="149"/>
                </a:cxn>
                <a:cxn ang="0">
                  <a:pos x="7" y="135"/>
                </a:cxn>
                <a:cxn ang="0">
                  <a:pos x="0" y="117"/>
                </a:cxn>
                <a:cxn ang="0">
                  <a:pos x="0" y="95"/>
                </a:cxn>
                <a:cxn ang="0">
                  <a:pos x="7" y="69"/>
                </a:cxn>
                <a:cxn ang="0">
                  <a:pos x="24" y="39"/>
                </a:cxn>
              </a:cxnLst>
              <a:rect l="0" t="0" r="r" b="b"/>
              <a:pathLst>
                <a:path w="637" h="456">
                  <a:moveTo>
                    <a:pt x="24" y="39"/>
                  </a:moveTo>
                  <a:lnTo>
                    <a:pt x="38" y="24"/>
                  </a:lnTo>
                  <a:lnTo>
                    <a:pt x="51" y="12"/>
                  </a:lnTo>
                  <a:lnTo>
                    <a:pt x="68" y="5"/>
                  </a:lnTo>
                  <a:lnTo>
                    <a:pt x="87" y="0"/>
                  </a:lnTo>
                  <a:lnTo>
                    <a:pt x="106" y="0"/>
                  </a:lnTo>
                  <a:lnTo>
                    <a:pt x="126" y="0"/>
                  </a:lnTo>
                  <a:lnTo>
                    <a:pt x="146" y="5"/>
                  </a:lnTo>
                  <a:lnTo>
                    <a:pt x="168" y="10"/>
                  </a:lnTo>
                  <a:lnTo>
                    <a:pt x="191" y="17"/>
                  </a:lnTo>
                  <a:lnTo>
                    <a:pt x="211" y="25"/>
                  </a:lnTo>
                  <a:lnTo>
                    <a:pt x="233" y="34"/>
                  </a:lnTo>
                  <a:lnTo>
                    <a:pt x="253" y="42"/>
                  </a:lnTo>
                  <a:lnTo>
                    <a:pt x="272" y="51"/>
                  </a:lnTo>
                  <a:lnTo>
                    <a:pt x="291" y="59"/>
                  </a:lnTo>
                  <a:lnTo>
                    <a:pt x="308" y="66"/>
                  </a:lnTo>
                  <a:lnTo>
                    <a:pt x="323" y="71"/>
                  </a:lnTo>
                  <a:lnTo>
                    <a:pt x="338" y="76"/>
                  </a:lnTo>
                  <a:lnTo>
                    <a:pt x="355" y="81"/>
                  </a:lnTo>
                  <a:lnTo>
                    <a:pt x="376" y="88"/>
                  </a:lnTo>
                  <a:lnTo>
                    <a:pt x="396" y="95"/>
                  </a:lnTo>
                  <a:lnTo>
                    <a:pt x="416" y="102"/>
                  </a:lnTo>
                  <a:lnTo>
                    <a:pt x="438" y="112"/>
                  </a:lnTo>
                  <a:lnTo>
                    <a:pt x="462" y="122"/>
                  </a:lnTo>
                  <a:lnTo>
                    <a:pt x="484" y="135"/>
                  </a:lnTo>
                  <a:lnTo>
                    <a:pt x="506" y="151"/>
                  </a:lnTo>
                  <a:lnTo>
                    <a:pt x="528" y="168"/>
                  </a:lnTo>
                  <a:lnTo>
                    <a:pt x="551" y="188"/>
                  </a:lnTo>
                  <a:lnTo>
                    <a:pt x="571" y="212"/>
                  </a:lnTo>
                  <a:lnTo>
                    <a:pt x="588" y="239"/>
                  </a:lnTo>
                  <a:lnTo>
                    <a:pt x="605" y="268"/>
                  </a:lnTo>
                  <a:lnTo>
                    <a:pt x="620" y="302"/>
                  </a:lnTo>
                  <a:lnTo>
                    <a:pt x="632" y="339"/>
                  </a:lnTo>
                  <a:lnTo>
                    <a:pt x="637" y="375"/>
                  </a:lnTo>
                  <a:lnTo>
                    <a:pt x="632" y="403"/>
                  </a:lnTo>
                  <a:lnTo>
                    <a:pt x="617" y="427"/>
                  </a:lnTo>
                  <a:lnTo>
                    <a:pt x="593" y="442"/>
                  </a:lnTo>
                  <a:lnTo>
                    <a:pt x="562" y="453"/>
                  </a:lnTo>
                  <a:lnTo>
                    <a:pt x="525" y="456"/>
                  </a:lnTo>
                  <a:lnTo>
                    <a:pt x="483" y="453"/>
                  </a:lnTo>
                  <a:lnTo>
                    <a:pt x="435" y="444"/>
                  </a:lnTo>
                  <a:lnTo>
                    <a:pt x="386" y="429"/>
                  </a:lnTo>
                  <a:lnTo>
                    <a:pt x="335" y="408"/>
                  </a:lnTo>
                  <a:lnTo>
                    <a:pt x="282" y="383"/>
                  </a:lnTo>
                  <a:lnTo>
                    <a:pt x="230" y="351"/>
                  </a:lnTo>
                  <a:lnTo>
                    <a:pt x="179" y="315"/>
                  </a:lnTo>
                  <a:lnTo>
                    <a:pt x="131" y="273"/>
                  </a:lnTo>
                  <a:lnTo>
                    <a:pt x="85" y="225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39" y="171"/>
                  </a:lnTo>
                  <a:lnTo>
                    <a:pt x="33" y="168"/>
                  </a:lnTo>
                  <a:lnTo>
                    <a:pt x="24" y="159"/>
                  </a:lnTo>
                  <a:lnTo>
                    <a:pt x="16" y="149"/>
                  </a:lnTo>
                  <a:lnTo>
                    <a:pt x="7" y="135"/>
                  </a:lnTo>
                  <a:lnTo>
                    <a:pt x="0" y="117"/>
                  </a:lnTo>
                  <a:lnTo>
                    <a:pt x="0" y="95"/>
                  </a:lnTo>
                  <a:lnTo>
                    <a:pt x="7" y="69"/>
                  </a:lnTo>
                  <a:lnTo>
                    <a:pt x="24" y="39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auto">
            <a:xfrm>
              <a:off x="927" y="1977"/>
              <a:ext cx="593" cy="424"/>
            </a:xfrm>
            <a:custGeom>
              <a:avLst/>
              <a:gdLst/>
              <a:ahLst/>
              <a:cxnLst>
                <a:cxn ang="0">
                  <a:pos x="41" y="163"/>
                </a:cxn>
                <a:cxn ang="0">
                  <a:pos x="38" y="161"/>
                </a:cxn>
                <a:cxn ang="0">
                  <a:pos x="29" y="156"/>
                </a:cxn>
                <a:cxn ang="0">
                  <a:pos x="19" y="148"/>
                </a:cxn>
                <a:cxn ang="0">
                  <a:pos x="9" y="134"/>
                </a:cxn>
                <a:cxn ang="0">
                  <a:pos x="2" y="117"/>
                </a:cxn>
                <a:cxn ang="0">
                  <a:pos x="0" y="95"/>
                </a:cxn>
                <a:cxn ang="0">
                  <a:pos x="5" y="68"/>
                </a:cxn>
                <a:cxn ang="0">
                  <a:pos x="22" y="37"/>
                </a:cxn>
                <a:cxn ang="0">
                  <a:pos x="34" y="22"/>
                </a:cxn>
                <a:cxn ang="0">
                  <a:pos x="49" y="12"/>
                </a:cxn>
                <a:cxn ang="0">
                  <a:pos x="65" y="5"/>
                </a:cxn>
                <a:cxn ang="0">
                  <a:pos x="82" y="0"/>
                </a:cxn>
                <a:cxn ang="0">
                  <a:pos x="100" y="0"/>
                </a:cxn>
                <a:cxn ang="0">
                  <a:pos x="119" y="2"/>
                </a:cxn>
                <a:cxn ang="0">
                  <a:pos x="139" y="5"/>
                </a:cxn>
                <a:cxn ang="0">
                  <a:pos x="160" y="10"/>
                </a:cxn>
                <a:cxn ang="0">
                  <a:pos x="180" y="17"/>
                </a:cxn>
                <a:cxn ang="0">
                  <a:pos x="201" y="24"/>
                </a:cxn>
                <a:cxn ang="0">
                  <a:pos x="219" y="32"/>
                </a:cxn>
                <a:cxn ang="0">
                  <a:pos x="238" y="41"/>
                </a:cxn>
                <a:cxn ang="0">
                  <a:pos x="257" y="49"/>
                </a:cxn>
                <a:cxn ang="0">
                  <a:pos x="274" y="56"/>
                </a:cxn>
                <a:cxn ang="0">
                  <a:pos x="291" y="63"/>
                </a:cxn>
                <a:cxn ang="0">
                  <a:pos x="304" y="68"/>
                </a:cxn>
                <a:cxn ang="0">
                  <a:pos x="319" y="73"/>
                </a:cxn>
                <a:cxn ang="0">
                  <a:pos x="335" y="78"/>
                </a:cxn>
                <a:cxn ang="0">
                  <a:pos x="353" y="83"/>
                </a:cxn>
                <a:cxn ang="0">
                  <a:pos x="372" y="90"/>
                </a:cxn>
                <a:cxn ang="0">
                  <a:pos x="391" y="97"/>
                </a:cxn>
                <a:cxn ang="0">
                  <a:pos x="411" y="105"/>
                </a:cxn>
                <a:cxn ang="0">
                  <a:pos x="432" y="115"/>
                </a:cxn>
                <a:cxn ang="0">
                  <a:pos x="454" y="127"/>
                </a:cxn>
                <a:cxn ang="0">
                  <a:pos x="474" y="143"/>
                </a:cxn>
                <a:cxn ang="0">
                  <a:pos x="493" y="158"/>
                </a:cxn>
                <a:cxn ang="0">
                  <a:pos x="513" y="178"/>
                </a:cxn>
                <a:cxn ang="0">
                  <a:pos x="530" y="199"/>
                </a:cxn>
                <a:cxn ang="0">
                  <a:pos x="547" y="224"/>
                </a:cxn>
                <a:cxn ang="0">
                  <a:pos x="562" y="253"/>
                </a:cxn>
                <a:cxn ang="0">
                  <a:pos x="576" y="283"/>
                </a:cxn>
                <a:cxn ang="0">
                  <a:pos x="588" y="319"/>
                </a:cxn>
                <a:cxn ang="0">
                  <a:pos x="593" y="353"/>
                </a:cxn>
                <a:cxn ang="0">
                  <a:pos x="588" y="380"/>
                </a:cxn>
                <a:cxn ang="0">
                  <a:pos x="574" y="400"/>
                </a:cxn>
                <a:cxn ang="0">
                  <a:pos x="554" y="414"/>
                </a:cxn>
                <a:cxn ang="0">
                  <a:pos x="525" y="422"/>
                </a:cxn>
                <a:cxn ang="0">
                  <a:pos x="491" y="424"/>
                </a:cxn>
                <a:cxn ang="0">
                  <a:pos x="454" y="419"/>
                </a:cxn>
                <a:cxn ang="0">
                  <a:pos x="411" y="411"/>
                </a:cxn>
                <a:cxn ang="0">
                  <a:pos x="365" y="395"/>
                </a:cxn>
                <a:cxn ang="0">
                  <a:pos x="318" y="375"/>
                </a:cxn>
                <a:cxn ang="0">
                  <a:pos x="268" y="351"/>
                </a:cxn>
                <a:cxn ang="0">
                  <a:pos x="219" y="322"/>
                </a:cxn>
                <a:cxn ang="0">
                  <a:pos x="172" y="288"/>
                </a:cxn>
                <a:cxn ang="0">
                  <a:pos x="126" y="251"/>
                </a:cxn>
                <a:cxn ang="0">
                  <a:pos x="82" y="209"/>
                </a:cxn>
                <a:cxn ang="0">
                  <a:pos x="41" y="163"/>
                </a:cxn>
              </a:cxnLst>
              <a:rect l="0" t="0" r="r" b="b"/>
              <a:pathLst>
                <a:path w="593" h="424">
                  <a:moveTo>
                    <a:pt x="41" y="163"/>
                  </a:moveTo>
                  <a:lnTo>
                    <a:pt x="38" y="161"/>
                  </a:lnTo>
                  <a:lnTo>
                    <a:pt x="29" y="156"/>
                  </a:lnTo>
                  <a:lnTo>
                    <a:pt x="19" y="148"/>
                  </a:lnTo>
                  <a:lnTo>
                    <a:pt x="9" y="134"/>
                  </a:lnTo>
                  <a:lnTo>
                    <a:pt x="2" y="117"/>
                  </a:lnTo>
                  <a:lnTo>
                    <a:pt x="0" y="95"/>
                  </a:lnTo>
                  <a:lnTo>
                    <a:pt x="5" y="68"/>
                  </a:lnTo>
                  <a:lnTo>
                    <a:pt x="22" y="37"/>
                  </a:lnTo>
                  <a:lnTo>
                    <a:pt x="34" y="22"/>
                  </a:lnTo>
                  <a:lnTo>
                    <a:pt x="49" y="12"/>
                  </a:lnTo>
                  <a:lnTo>
                    <a:pt x="65" y="5"/>
                  </a:lnTo>
                  <a:lnTo>
                    <a:pt x="82" y="0"/>
                  </a:lnTo>
                  <a:lnTo>
                    <a:pt x="100" y="0"/>
                  </a:lnTo>
                  <a:lnTo>
                    <a:pt x="119" y="2"/>
                  </a:lnTo>
                  <a:lnTo>
                    <a:pt x="139" y="5"/>
                  </a:lnTo>
                  <a:lnTo>
                    <a:pt x="160" y="10"/>
                  </a:lnTo>
                  <a:lnTo>
                    <a:pt x="180" y="17"/>
                  </a:lnTo>
                  <a:lnTo>
                    <a:pt x="201" y="24"/>
                  </a:lnTo>
                  <a:lnTo>
                    <a:pt x="219" y="32"/>
                  </a:lnTo>
                  <a:lnTo>
                    <a:pt x="238" y="41"/>
                  </a:lnTo>
                  <a:lnTo>
                    <a:pt x="257" y="49"/>
                  </a:lnTo>
                  <a:lnTo>
                    <a:pt x="274" y="56"/>
                  </a:lnTo>
                  <a:lnTo>
                    <a:pt x="291" y="63"/>
                  </a:lnTo>
                  <a:lnTo>
                    <a:pt x="304" y="68"/>
                  </a:lnTo>
                  <a:lnTo>
                    <a:pt x="319" y="73"/>
                  </a:lnTo>
                  <a:lnTo>
                    <a:pt x="335" y="78"/>
                  </a:lnTo>
                  <a:lnTo>
                    <a:pt x="353" y="83"/>
                  </a:lnTo>
                  <a:lnTo>
                    <a:pt x="372" y="90"/>
                  </a:lnTo>
                  <a:lnTo>
                    <a:pt x="391" y="97"/>
                  </a:lnTo>
                  <a:lnTo>
                    <a:pt x="411" y="105"/>
                  </a:lnTo>
                  <a:lnTo>
                    <a:pt x="432" y="115"/>
                  </a:lnTo>
                  <a:lnTo>
                    <a:pt x="454" y="127"/>
                  </a:lnTo>
                  <a:lnTo>
                    <a:pt x="474" y="143"/>
                  </a:lnTo>
                  <a:lnTo>
                    <a:pt x="493" y="158"/>
                  </a:lnTo>
                  <a:lnTo>
                    <a:pt x="513" y="178"/>
                  </a:lnTo>
                  <a:lnTo>
                    <a:pt x="530" y="199"/>
                  </a:lnTo>
                  <a:lnTo>
                    <a:pt x="547" y="224"/>
                  </a:lnTo>
                  <a:lnTo>
                    <a:pt x="562" y="253"/>
                  </a:lnTo>
                  <a:lnTo>
                    <a:pt x="576" y="283"/>
                  </a:lnTo>
                  <a:lnTo>
                    <a:pt x="588" y="319"/>
                  </a:lnTo>
                  <a:lnTo>
                    <a:pt x="593" y="353"/>
                  </a:lnTo>
                  <a:lnTo>
                    <a:pt x="588" y="380"/>
                  </a:lnTo>
                  <a:lnTo>
                    <a:pt x="574" y="400"/>
                  </a:lnTo>
                  <a:lnTo>
                    <a:pt x="554" y="414"/>
                  </a:lnTo>
                  <a:lnTo>
                    <a:pt x="525" y="422"/>
                  </a:lnTo>
                  <a:lnTo>
                    <a:pt x="491" y="424"/>
                  </a:lnTo>
                  <a:lnTo>
                    <a:pt x="454" y="419"/>
                  </a:lnTo>
                  <a:lnTo>
                    <a:pt x="411" y="411"/>
                  </a:lnTo>
                  <a:lnTo>
                    <a:pt x="365" y="395"/>
                  </a:lnTo>
                  <a:lnTo>
                    <a:pt x="318" y="375"/>
                  </a:lnTo>
                  <a:lnTo>
                    <a:pt x="268" y="351"/>
                  </a:lnTo>
                  <a:lnTo>
                    <a:pt x="219" y="322"/>
                  </a:lnTo>
                  <a:lnTo>
                    <a:pt x="172" y="288"/>
                  </a:lnTo>
                  <a:lnTo>
                    <a:pt x="126" y="251"/>
                  </a:lnTo>
                  <a:lnTo>
                    <a:pt x="82" y="209"/>
                  </a:lnTo>
                  <a:lnTo>
                    <a:pt x="41" y="163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auto">
            <a:xfrm>
              <a:off x="1715" y="1367"/>
              <a:ext cx="1564" cy="1446"/>
            </a:xfrm>
            <a:custGeom>
              <a:avLst/>
              <a:gdLst/>
              <a:ahLst/>
              <a:cxnLst>
                <a:cxn ang="0">
                  <a:pos x="53" y="185"/>
                </a:cxn>
                <a:cxn ang="0">
                  <a:pos x="60" y="169"/>
                </a:cxn>
                <a:cxn ang="0">
                  <a:pos x="78" y="146"/>
                </a:cxn>
                <a:cxn ang="0">
                  <a:pos x="105" y="117"/>
                </a:cxn>
                <a:cxn ang="0">
                  <a:pos x="144" y="86"/>
                </a:cxn>
                <a:cxn ang="0">
                  <a:pos x="195" y="61"/>
                </a:cxn>
                <a:cxn ang="0">
                  <a:pos x="260" y="42"/>
                </a:cxn>
                <a:cxn ang="0">
                  <a:pos x="340" y="39"/>
                </a:cxn>
                <a:cxn ang="0">
                  <a:pos x="423" y="47"/>
                </a:cxn>
                <a:cxn ang="0">
                  <a:pos x="494" y="54"/>
                </a:cxn>
                <a:cxn ang="0">
                  <a:pos x="557" y="59"/>
                </a:cxn>
                <a:cxn ang="0">
                  <a:pos x="611" y="57"/>
                </a:cxn>
                <a:cxn ang="0">
                  <a:pos x="662" y="54"/>
                </a:cxn>
                <a:cxn ang="0">
                  <a:pos x="712" y="45"/>
                </a:cxn>
                <a:cxn ang="0">
                  <a:pos x="763" y="34"/>
                </a:cxn>
                <a:cxn ang="0">
                  <a:pos x="819" y="18"/>
                </a:cxn>
                <a:cxn ang="0">
                  <a:pos x="881" y="1"/>
                </a:cxn>
                <a:cxn ang="0">
                  <a:pos x="966" y="3"/>
                </a:cxn>
                <a:cxn ang="0">
                  <a:pos x="1067" y="22"/>
                </a:cxn>
                <a:cxn ang="0">
                  <a:pos x="1175" y="56"/>
                </a:cxn>
                <a:cxn ang="0">
                  <a:pos x="1286" y="101"/>
                </a:cxn>
                <a:cxn ang="0">
                  <a:pos x="1386" y="156"/>
                </a:cxn>
                <a:cxn ang="0">
                  <a:pos x="1471" y="215"/>
                </a:cxn>
                <a:cxn ang="0">
                  <a:pos x="1532" y="276"/>
                </a:cxn>
                <a:cxn ang="0">
                  <a:pos x="1561" y="344"/>
                </a:cxn>
                <a:cxn ang="0">
                  <a:pos x="1561" y="451"/>
                </a:cxn>
                <a:cxn ang="0">
                  <a:pos x="1532" y="593"/>
                </a:cxn>
                <a:cxn ang="0">
                  <a:pos x="1472" y="756"/>
                </a:cxn>
                <a:cxn ang="0">
                  <a:pos x="1382" y="931"/>
                </a:cxn>
                <a:cxn ang="0">
                  <a:pos x="1264" y="1102"/>
                </a:cxn>
                <a:cxn ang="0">
                  <a:pos x="1112" y="1258"/>
                </a:cxn>
                <a:cxn ang="0">
                  <a:pos x="931" y="1387"/>
                </a:cxn>
                <a:cxn ang="0">
                  <a:pos x="827" y="1438"/>
                </a:cxn>
                <a:cxn ang="0">
                  <a:pos x="814" y="1441"/>
                </a:cxn>
                <a:cxn ang="0">
                  <a:pos x="786" y="1444"/>
                </a:cxn>
                <a:cxn ang="0">
                  <a:pos x="747" y="1446"/>
                </a:cxn>
                <a:cxn ang="0">
                  <a:pos x="696" y="1443"/>
                </a:cxn>
                <a:cxn ang="0">
                  <a:pos x="635" y="1433"/>
                </a:cxn>
                <a:cxn ang="0">
                  <a:pos x="566" y="1411"/>
                </a:cxn>
                <a:cxn ang="0">
                  <a:pos x="486" y="1375"/>
                </a:cxn>
                <a:cxn ang="0">
                  <a:pos x="401" y="1326"/>
                </a:cxn>
                <a:cxn ang="0">
                  <a:pos x="323" y="1271"/>
                </a:cxn>
                <a:cxn ang="0">
                  <a:pos x="255" y="1216"/>
                </a:cxn>
                <a:cxn ang="0">
                  <a:pos x="199" y="1156"/>
                </a:cxn>
                <a:cxn ang="0">
                  <a:pos x="153" y="1092"/>
                </a:cxn>
                <a:cxn ang="0">
                  <a:pos x="122" y="1022"/>
                </a:cxn>
                <a:cxn ang="0">
                  <a:pos x="105" y="946"/>
                </a:cxn>
                <a:cxn ang="0">
                  <a:pos x="105" y="865"/>
                </a:cxn>
                <a:cxn ang="0">
                  <a:pos x="114" y="739"/>
                </a:cxn>
                <a:cxn ang="0">
                  <a:pos x="68" y="603"/>
                </a:cxn>
                <a:cxn ang="0">
                  <a:pos x="12" y="471"/>
                </a:cxn>
                <a:cxn ang="0">
                  <a:pos x="10" y="300"/>
                </a:cxn>
              </a:cxnLst>
              <a:rect l="0" t="0" r="r" b="b"/>
              <a:pathLst>
                <a:path w="1564" h="1446">
                  <a:moveTo>
                    <a:pt x="51" y="186"/>
                  </a:moveTo>
                  <a:lnTo>
                    <a:pt x="53" y="185"/>
                  </a:lnTo>
                  <a:lnTo>
                    <a:pt x="54" y="179"/>
                  </a:lnTo>
                  <a:lnTo>
                    <a:pt x="60" y="169"/>
                  </a:lnTo>
                  <a:lnTo>
                    <a:pt x="68" y="159"/>
                  </a:lnTo>
                  <a:lnTo>
                    <a:pt x="78" y="146"/>
                  </a:lnTo>
                  <a:lnTo>
                    <a:pt x="90" y="132"/>
                  </a:lnTo>
                  <a:lnTo>
                    <a:pt x="105" y="117"/>
                  </a:lnTo>
                  <a:lnTo>
                    <a:pt x="124" y="101"/>
                  </a:lnTo>
                  <a:lnTo>
                    <a:pt x="144" y="86"/>
                  </a:lnTo>
                  <a:lnTo>
                    <a:pt x="168" y="73"/>
                  </a:lnTo>
                  <a:lnTo>
                    <a:pt x="195" y="61"/>
                  </a:lnTo>
                  <a:lnTo>
                    <a:pt x="226" y="51"/>
                  </a:lnTo>
                  <a:lnTo>
                    <a:pt x="260" y="42"/>
                  </a:lnTo>
                  <a:lnTo>
                    <a:pt x="297" y="39"/>
                  </a:lnTo>
                  <a:lnTo>
                    <a:pt x="340" y="39"/>
                  </a:lnTo>
                  <a:lnTo>
                    <a:pt x="384" y="42"/>
                  </a:lnTo>
                  <a:lnTo>
                    <a:pt x="423" y="47"/>
                  </a:lnTo>
                  <a:lnTo>
                    <a:pt x="460" y="52"/>
                  </a:lnTo>
                  <a:lnTo>
                    <a:pt x="494" y="54"/>
                  </a:lnTo>
                  <a:lnTo>
                    <a:pt x="527" y="57"/>
                  </a:lnTo>
                  <a:lnTo>
                    <a:pt x="557" y="59"/>
                  </a:lnTo>
                  <a:lnTo>
                    <a:pt x="584" y="59"/>
                  </a:lnTo>
                  <a:lnTo>
                    <a:pt x="611" y="57"/>
                  </a:lnTo>
                  <a:lnTo>
                    <a:pt x="637" y="56"/>
                  </a:lnTo>
                  <a:lnTo>
                    <a:pt x="662" y="54"/>
                  </a:lnTo>
                  <a:lnTo>
                    <a:pt x="688" y="51"/>
                  </a:lnTo>
                  <a:lnTo>
                    <a:pt x="712" y="45"/>
                  </a:lnTo>
                  <a:lnTo>
                    <a:pt x="737" y="40"/>
                  </a:lnTo>
                  <a:lnTo>
                    <a:pt x="763" y="34"/>
                  </a:lnTo>
                  <a:lnTo>
                    <a:pt x="790" y="25"/>
                  </a:lnTo>
                  <a:lnTo>
                    <a:pt x="819" y="18"/>
                  </a:lnTo>
                  <a:lnTo>
                    <a:pt x="848" y="8"/>
                  </a:lnTo>
                  <a:lnTo>
                    <a:pt x="881" y="1"/>
                  </a:lnTo>
                  <a:lnTo>
                    <a:pt x="921" y="0"/>
                  </a:lnTo>
                  <a:lnTo>
                    <a:pt x="966" y="3"/>
                  </a:lnTo>
                  <a:lnTo>
                    <a:pt x="1016" y="10"/>
                  </a:lnTo>
                  <a:lnTo>
                    <a:pt x="1067" y="22"/>
                  </a:lnTo>
                  <a:lnTo>
                    <a:pt x="1121" y="37"/>
                  </a:lnTo>
                  <a:lnTo>
                    <a:pt x="1175" y="56"/>
                  </a:lnTo>
                  <a:lnTo>
                    <a:pt x="1231" y="78"/>
                  </a:lnTo>
                  <a:lnTo>
                    <a:pt x="1286" y="101"/>
                  </a:lnTo>
                  <a:lnTo>
                    <a:pt x="1337" y="127"/>
                  </a:lnTo>
                  <a:lnTo>
                    <a:pt x="1386" y="156"/>
                  </a:lnTo>
                  <a:lnTo>
                    <a:pt x="1430" y="185"/>
                  </a:lnTo>
                  <a:lnTo>
                    <a:pt x="1471" y="215"/>
                  </a:lnTo>
                  <a:lnTo>
                    <a:pt x="1505" y="246"/>
                  </a:lnTo>
                  <a:lnTo>
                    <a:pt x="1532" y="276"/>
                  </a:lnTo>
                  <a:lnTo>
                    <a:pt x="1551" y="307"/>
                  </a:lnTo>
                  <a:lnTo>
                    <a:pt x="1561" y="344"/>
                  </a:lnTo>
                  <a:lnTo>
                    <a:pt x="1564" y="391"/>
                  </a:lnTo>
                  <a:lnTo>
                    <a:pt x="1561" y="451"/>
                  </a:lnTo>
                  <a:lnTo>
                    <a:pt x="1551" y="519"/>
                  </a:lnTo>
                  <a:lnTo>
                    <a:pt x="1532" y="593"/>
                  </a:lnTo>
                  <a:lnTo>
                    <a:pt x="1505" y="673"/>
                  </a:lnTo>
                  <a:lnTo>
                    <a:pt x="1472" y="756"/>
                  </a:lnTo>
                  <a:lnTo>
                    <a:pt x="1432" y="842"/>
                  </a:lnTo>
                  <a:lnTo>
                    <a:pt x="1382" y="931"/>
                  </a:lnTo>
                  <a:lnTo>
                    <a:pt x="1326" y="1017"/>
                  </a:lnTo>
                  <a:lnTo>
                    <a:pt x="1264" y="1102"/>
                  </a:lnTo>
                  <a:lnTo>
                    <a:pt x="1192" y="1182"/>
                  </a:lnTo>
                  <a:lnTo>
                    <a:pt x="1112" y="1258"/>
                  </a:lnTo>
                  <a:lnTo>
                    <a:pt x="1026" y="1327"/>
                  </a:lnTo>
                  <a:lnTo>
                    <a:pt x="931" y="1387"/>
                  </a:lnTo>
                  <a:lnTo>
                    <a:pt x="829" y="1438"/>
                  </a:lnTo>
                  <a:lnTo>
                    <a:pt x="827" y="1438"/>
                  </a:lnTo>
                  <a:lnTo>
                    <a:pt x="822" y="1439"/>
                  </a:lnTo>
                  <a:lnTo>
                    <a:pt x="814" y="1441"/>
                  </a:lnTo>
                  <a:lnTo>
                    <a:pt x="802" y="1443"/>
                  </a:lnTo>
                  <a:lnTo>
                    <a:pt x="786" y="1444"/>
                  </a:lnTo>
                  <a:lnTo>
                    <a:pt x="768" y="1446"/>
                  </a:lnTo>
                  <a:lnTo>
                    <a:pt x="747" y="1446"/>
                  </a:lnTo>
                  <a:lnTo>
                    <a:pt x="724" y="1446"/>
                  </a:lnTo>
                  <a:lnTo>
                    <a:pt x="696" y="1443"/>
                  </a:lnTo>
                  <a:lnTo>
                    <a:pt x="668" y="1439"/>
                  </a:lnTo>
                  <a:lnTo>
                    <a:pt x="635" y="1433"/>
                  </a:lnTo>
                  <a:lnTo>
                    <a:pt x="601" y="1422"/>
                  </a:lnTo>
                  <a:lnTo>
                    <a:pt x="566" y="1411"/>
                  </a:lnTo>
                  <a:lnTo>
                    <a:pt x="527" y="1394"/>
                  </a:lnTo>
                  <a:lnTo>
                    <a:pt x="486" y="1375"/>
                  </a:lnTo>
                  <a:lnTo>
                    <a:pt x="443" y="1351"/>
                  </a:lnTo>
                  <a:lnTo>
                    <a:pt x="401" y="1326"/>
                  </a:lnTo>
                  <a:lnTo>
                    <a:pt x="362" y="1299"/>
                  </a:lnTo>
                  <a:lnTo>
                    <a:pt x="323" y="1271"/>
                  </a:lnTo>
                  <a:lnTo>
                    <a:pt x="287" y="1244"/>
                  </a:lnTo>
                  <a:lnTo>
                    <a:pt x="255" y="1216"/>
                  </a:lnTo>
                  <a:lnTo>
                    <a:pt x="226" y="1187"/>
                  </a:lnTo>
                  <a:lnTo>
                    <a:pt x="199" y="1156"/>
                  </a:lnTo>
                  <a:lnTo>
                    <a:pt x="175" y="1124"/>
                  </a:lnTo>
                  <a:lnTo>
                    <a:pt x="153" y="1092"/>
                  </a:lnTo>
                  <a:lnTo>
                    <a:pt x="136" y="1058"/>
                  </a:lnTo>
                  <a:lnTo>
                    <a:pt x="122" y="1022"/>
                  </a:lnTo>
                  <a:lnTo>
                    <a:pt x="112" y="985"/>
                  </a:lnTo>
                  <a:lnTo>
                    <a:pt x="105" y="946"/>
                  </a:lnTo>
                  <a:lnTo>
                    <a:pt x="104" y="907"/>
                  </a:lnTo>
                  <a:lnTo>
                    <a:pt x="105" y="865"/>
                  </a:lnTo>
                  <a:lnTo>
                    <a:pt x="111" y="820"/>
                  </a:lnTo>
                  <a:lnTo>
                    <a:pt x="114" y="739"/>
                  </a:lnTo>
                  <a:lnTo>
                    <a:pt x="97" y="668"/>
                  </a:lnTo>
                  <a:lnTo>
                    <a:pt x="68" y="603"/>
                  </a:lnTo>
                  <a:lnTo>
                    <a:pt x="37" y="539"/>
                  </a:lnTo>
                  <a:lnTo>
                    <a:pt x="12" y="471"/>
                  </a:lnTo>
                  <a:lnTo>
                    <a:pt x="0" y="393"/>
                  </a:lnTo>
                  <a:lnTo>
                    <a:pt x="10" y="300"/>
                  </a:lnTo>
                  <a:lnTo>
                    <a:pt x="51" y="1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auto">
            <a:xfrm>
              <a:off x="1741" y="1396"/>
              <a:ext cx="1508" cy="1398"/>
            </a:xfrm>
            <a:custGeom>
              <a:avLst/>
              <a:gdLst/>
              <a:ahLst/>
              <a:cxnLst>
                <a:cxn ang="0">
                  <a:pos x="49" y="179"/>
                </a:cxn>
                <a:cxn ang="0">
                  <a:pos x="56" y="166"/>
                </a:cxn>
                <a:cxn ang="0">
                  <a:pos x="73" y="142"/>
                </a:cxn>
                <a:cxn ang="0">
                  <a:pos x="100" y="113"/>
                </a:cxn>
                <a:cxn ang="0">
                  <a:pos x="139" y="84"/>
                </a:cxn>
                <a:cxn ang="0">
                  <a:pos x="188" y="59"/>
                </a:cxn>
                <a:cxn ang="0">
                  <a:pos x="249" y="42"/>
                </a:cxn>
                <a:cxn ang="0">
                  <a:pos x="326" y="39"/>
                </a:cxn>
                <a:cxn ang="0">
                  <a:pos x="407" y="47"/>
                </a:cxn>
                <a:cxn ang="0">
                  <a:pos x="475" y="54"/>
                </a:cxn>
                <a:cxn ang="0">
                  <a:pos x="535" y="57"/>
                </a:cxn>
                <a:cxn ang="0">
                  <a:pos x="589" y="56"/>
                </a:cxn>
                <a:cxn ang="0">
                  <a:pos x="638" y="52"/>
                </a:cxn>
                <a:cxn ang="0">
                  <a:pos x="686" y="44"/>
                </a:cxn>
                <a:cxn ang="0">
                  <a:pos x="735" y="32"/>
                </a:cxn>
                <a:cxn ang="0">
                  <a:pos x="788" y="16"/>
                </a:cxn>
                <a:cxn ang="0">
                  <a:pos x="849" y="1"/>
                </a:cxn>
                <a:cxn ang="0">
                  <a:pos x="930" y="3"/>
                </a:cxn>
                <a:cxn ang="0">
                  <a:pos x="1029" y="22"/>
                </a:cxn>
                <a:cxn ang="0">
                  <a:pos x="1134" y="54"/>
                </a:cxn>
                <a:cxn ang="0">
                  <a:pos x="1239" y="98"/>
                </a:cxn>
                <a:cxn ang="0">
                  <a:pos x="1336" y="150"/>
                </a:cxn>
                <a:cxn ang="0">
                  <a:pos x="1418" y="206"/>
                </a:cxn>
                <a:cxn ang="0">
                  <a:pos x="1475" y="266"/>
                </a:cxn>
                <a:cxn ang="0">
                  <a:pos x="1504" y="332"/>
                </a:cxn>
                <a:cxn ang="0">
                  <a:pos x="1504" y="435"/>
                </a:cxn>
                <a:cxn ang="0">
                  <a:pos x="1475" y="573"/>
                </a:cxn>
                <a:cxn ang="0">
                  <a:pos x="1419" y="732"/>
                </a:cxn>
                <a:cxn ang="0">
                  <a:pos x="1333" y="900"/>
                </a:cxn>
                <a:cxn ang="0">
                  <a:pos x="1217" y="1064"/>
                </a:cxn>
                <a:cxn ang="0">
                  <a:pos x="1073" y="1217"/>
                </a:cxn>
                <a:cxn ang="0">
                  <a:pos x="898" y="1341"/>
                </a:cxn>
                <a:cxn ang="0">
                  <a:pos x="798" y="1390"/>
                </a:cxn>
                <a:cxn ang="0">
                  <a:pos x="784" y="1393"/>
                </a:cxn>
                <a:cxn ang="0">
                  <a:pos x="759" y="1397"/>
                </a:cxn>
                <a:cxn ang="0">
                  <a:pos x="720" y="1398"/>
                </a:cxn>
                <a:cxn ang="0">
                  <a:pos x="670" y="1395"/>
                </a:cxn>
                <a:cxn ang="0">
                  <a:pos x="613" y="1385"/>
                </a:cxn>
                <a:cxn ang="0">
                  <a:pos x="545" y="1363"/>
                </a:cxn>
                <a:cxn ang="0">
                  <a:pos x="468" y="1329"/>
                </a:cxn>
                <a:cxn ang="0">
                  <a:pos x="387" y="1281"/>
                </a:cxn>
                <a:cxn ang="0">
                  <a:pos x="310" y="1231"/>
                </a:cxn>
                <a:cxn ang="0">
                  <a:pos x="246" y="1176"/>
                </a:cxn>
                <a:cxn ang="0">
                  <a:pos x="190" y="1119"/>
                </a:cxn>
                <a:cxn ang="0">
                  <a:pos x="146" y="1056"/>
                </a:cxn>
                <a:cxn ang="0">
                  <a:pos x="117" y="988"/>
                </a:cxn>
                <a:cxn ang="0">
                  <a:pos x="100" y="915"/>
                </a:cxn>
                <a:cxn ang="0">
                  <a:pos x="98" y="836"/>
                </a:cxn>
                <a:cxn ang="0">
                  <a:pos x="107" y="713"/>
                </a:cxn>
                <a:cxn ang="0">
                  <a:pos x="66" y="583"/>
                </a:cxn>
                <a:cxn ang="0">
                  <a:pos x="11" y="456"/>
                </a:cxn>
                <a:cxn ang="0">
                  <a:pos x="8" y="290"/>
                </a:cxn>
              </a:cxnLst>
              <a:rect l="0" t="0" r="r" b="b"/>
              <a:pathLst>
                <a:path w="1508" h="1398">
                  <a:moveTo>
                    <a:pt x="47" y="181"/>
                  </a:moveTo>
                  <a:lnTo>
                    <a:pt x="49" y="179"/>
                  </a:lnTo>
                  <a:lnTo>
                    <a:pt x="51" y="174"/>
                  </a:lnTo>
                  <a:lnTo>
                    <a:pt x="56" y="166"/>
                  </a:lnTo>
                  <a:lnTo>
                    <a:pt x="64" y="154"/>
                  </a:lnTo>
                  <a:lnTo>
                    <a:pt x="73" y="142"/>
                  </a:lnTo>
                  <a:lnTo>
                    <a:pt x="86" y="128"/>
                  </a:lnTo>
                  <a:lnTo>
                    <a:pt x="100" y="113"/>
                  </a:lnTo>
                  <a:lnTo>
                    <a:pt x="118" y="98"/>
                  </a:lnTo>
                  <a:lnTo>
                    <a:pt x="139" y="84"/>
                  </a:lnTo>
                  <a:lnTo>
                    <a:pt x="161" y="71"/>
                  </a:lnTo>
                  <a:lnTo>
                    <a:pt x="188" y="59"/>
                  </a:lnTo>
                  <a:lnTo>
                    <a:pt x="217" y="49"/>
                  </a:lnTo>
                  <a:lnTo>
                    <a:pt x="249" y="42"/>
                  </a:lnTo>
                  <a:lnTo>
                    <a:pt x="285" y="39"/>
                  </a:lnTo>
                  <a:lnTo>
                    <a:pt x="326" y="39"/>
                  </a:lnTo>
                  <a:lnTo>
                    <a:pt x="368" y="42"/>
                  </a:lnTo>
                  <a:lnTo>
                    <a:pt x="407" y="47"/>
                  </a:lnTo>
                  <a:lnTo>
                    <a:pt x="443" y="50"/>
                  </a:lnTo>
                  <a:lnTo>
                    <a:pt x="475" y="54"/>
                  </a:lnTo>
                  <a:lnTo>
                    <a:pt x="506" y="56"/>
                  </a:lnTo>
                  <a:lnTo>
                    <a:pt x="535" y="57"/>
                  </a:lnTo>
                  <a:lnTo>
                    <a:pt x="562" y="57"/>
                  </a:lnTo>
                  <a:lnTo>
                    <a:pt x="589" y="56"/>
                  </a:lnTo>
                  <a:lnTo>
                    <a:pt x="613" y="54"/>
                  </a:lnTo>
                  <a:lnTo>
                    <a:pt x="638" y="52"/>
                  </a:lnTo>
                  <a:lnTo>
                    <a:pt x="662" y="49"/>
                  </a:lnTo>
                  <a:lnTo>
                    <a:pt x="686" y="44"/>
                  </a:lnTo>
                  <a:lnTo>
                    <a:pt x="709" y="39"/>
                  </a:lnTo>
                  <a:lnTo>
                    <a:pt x="735" y="32"/>
                  </a:lnTo>
                  <a:lnTo>
                    <a:pt x="760" y="25"/>
                  </a:lnTo>
                  <a:lnTo>
                    <a:pt x="788" y="16"/>
                  </a:lnTo>
                  <a:lnTo>
                    <a:pt x="816" y="8"/>
                  </a:lnTo>
                  <a:lnTo>
                    <a:pt x="849" y="1"/>
                  </a:lnTo>
                  <a:lnTo>
                    <a:pt x="888" y="0"/>
                  </a:lnTo>
                  <a:lnTo>
                    <a:pt x="930" y="3"/>
                  </a:lnTo>
                  <a:lnTo>
                    <a:pt x="978" y="10"/>
                  </a:lnTo>
                  <a:lnTo>
                    <a:pt x="1029" y="22"/>
                  </a:lnTo>
                  <a:lnTo>
                    <a:pt x="1080" y="37"/>
                  </a:lnTo>
                  <a:lnTo>
                    <a:pt x="1134" y="54"/>
                  </a:lnTo>
                  <a:lnTo>
                    <a:pt x="1187" y="74"/>
                  </a:lnTo>
                  <a:lnTo>
                    <a:pt x="1239" y="98"/>
                  </a:lnTo>
                  <a:lnTo>
                    <a:pt x="1289" y="123"/>
                  </a:lnTo>
                  <a:lnTo>
                    <a:pt x="1336" y="150"/>
                  </a:lnTo>
                  <a:lnTo>
                    <a:pt x="1379" y="178"/>
                  </a:lnTo>
                  <a:lnTo>
                    <a:pt x="1418" y="206"/>
                  </a:lnTo>
                  <a:lnTo>
                    <a:pt x="1450" y="237"/>
                  </a:lnTo>
                  <a:lnTo>
                    <a:pt x="1475" y="266"/>
                  </a:lnTo>
                  <a:lnTo>
                    <a:pt x="1494" y="296"/>
                  </a:lnTo>
                  <a:lnTo>
                    <a:pt x="1504" y="332"/>
                  </a:lnTo>
                  <a:lnTo>
                    <a:pt x="1508" y="379"/>
                  </a:lnTo>
                  <a:lnTo>
                    <a:pt x="1504" y="435"/>
                  </a:lnTo>
                  <a:lnTo>
                    <a:pt x="1494" y="501"/>
                  </a:lnTo>
                  <a:lnTo>
                    <a:pt x="1475" y="573"/>
                  </a:lnTo>
                  <a:lnTo>
                    <a:pt x="1452" y="651"/>
                  </a:lnTo>
                  <a:lnTo>
                    <a:pt x="1419" y="732"/>
                  </a:lnTo>
                  <a:lnTo>
                    <a:pt x="1380" y="815"/>
                  </a:lnTo>
                  <a:lnTo>
                    <a:pt x="1333" y="900"/>
                  </a:lnTo>
                  <a:lnTo>
                    <a:pt x="1280" y="983"/>
                  </a:lnTo>
                  <a:lnTo>
                    <a:pt x="1217" y="1064"/>
                  </a:lnTo>
                  <a:lnTo>
                    <a:pt x="1149" y="1142"/>
                  </a:lnTo>
                  <a:lnTo>
                    <a:pt x="1073" y="1217"/>
                  </a:lnTo>
                  <a:lnTo>
                    <a:pt x="990" y="1283"/>
                  </a:lnTo>
                  <a:lnTo>
                    <a:pt x="898" y="1341"/>
                  </a:lnTo>
                  <a:lnTo>
                    <a:pt x="799" y="1390"/>
                  </a:lnTo>
                  <a:lnTo>
                    <a:pt x="798" y="1390"/>
                  </a:lnTo>
                  <a:lnTo>
                    <a:pt x="793" y="1392"/>
                  </a:lnTo>
                  <a:lnTo>
                    <a:pt x="784" y="1393"/>
                  </a:lnTo>
                  <a:lnTo>
                    <a:pt x="772" y="1395"/>
                  </a:lnTo>
                  <a:lnTo>
                    <a:pt x="759" y="1397"/>
                  </a:lnTo>
                  <a:lnTo>
                    <a:pt x="740" y="1398"/>
                  </a:lnTo>
                  <a:lnTo>
                    <a:pt x="720" y="1398"/>
                  </a:lnTo>
                  <a:lnTo>
                    <a:pt x="698" y="1398"/>
                  </a:lnTo>
                  <a:lnTo>
                    <a:pt x="670" y="1395"/>
                  </a:lnTo>
                  <a:lnTo>
                    <a:pt x="643" y="1392"/>
                  </a:lnTo>
                  <a:lnTo>
                    <a:pt x="613" y="1385"/>
                  </a:lnTo>
                  <a:lnTo>
                    <a:pt x="579" y="1376"/>
                  </a:lnTo>
                  <a:lnTo>
                    <a:pt x="545" y="1363"/>
                  </a:lnTo>
                  <a:lnTo>
                    <a:pt x="507" y="1348"/>
                  </a:lnTo>
                  <a:lnTo>
                    <a:pt x="468" y="1329"/>
                  </a:lnTo>
                  <a:lnTo>
                    <a:pt x="428" y="1307"/>
                  </a:lnTo>
                  <a:lnTo>
                    <a:pt x="387" y="1281"/>
                  </a:lnTo>
                  <a:lnTo>
                    <a:pt x="348" y="1256"/>
                  </a:lnTo>
                  <a:lnTo>
                    <a:pt x="310" y="1231"/>
                  </a:lnTo>
                  <a:lnTo>
                    <a:pt x="276" y="1203"/>
                  </a:lnTo>
                  <a:lnTo>
                    <a:pt x="246" y="1176"/>
                  </a:lnTo>
                  <a:lnTo>
                    <a:pt x="215" y="1148"/>
                  </a:lnTo>
                  <a:lnTo>
                    <a:pt x="190" y="1119"/>
                  </a:lnTo>
                  <a:lnTo>
                    <a:pt x="166" y="1088"/>
                  </a:lnTo>
                  <a:lnTo>
                    <a:pt x="146" y="1056"/>
                  </a:lnTo>
                  <a:lnTo>
                    <a:pt x="130" y="1024"/>
                  </a:lnTo>
                  <a:lnTo>
                    <a:pt x="117" y="988"/>
                  </a:lnTo>
                  <a:lnTo>
                    <a:pt x="107" y="953"/>
                  </a:lnTo>
                  <a:lnTo>
                    <a:pt x="100" y="915"/>
                  </a:lnTo>
                  <a:lnTo>
                    <a:pt x="96" y="876"/>
                  </a:lnTo>
                  <a:lnTo>
                    <a:pt x="98" y="836"/>
                  </a:lnTo>
                  <a:lnTo>
                    <a:pt x="103" y="793"/>
                  </a:lnTo>
                  <a:lnTo>
                    <a:pt x="107" y="713"/>
                  </a:lnTo>
                  <a:lnTo>
                    <a:pt x="91" y="646"/>
                  </a:lnTo>
                  <a:lnTo>
                    <a:pt x="66" y="583"/>
                  </a:lnTo>
                  <a:lnTo>
                    <a:pt x="35" y="520"/>
                  </a:lnTo>
                  <a:lnTo>
                    <a:pt x="11" y="456"/>
                  </a:lnTo>
                  <a:lnTo>
                    <a:pt x="0" y="379"/>
                  </a:lnTo>
                  <a:lnTo>
                    <a:pt x="8" y="290"/>
                  </a:lnTo>
                  <a:lnTo>
                    <a:pt x="47" y="181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auto">
            <a:xfrm>
              <a:off x="1764" y="1424"/>
              <a:ext cx="1456" cy="1352"/>
            </a:xfrm>
            <a:custGeom>
              <a:avLst/>
              <a:gdLst/>
              <a:ahLst/>
              <a:cxnLst>
                <a:cxn ang="0">
                  <a:pos x="50" y="173"/>
                </a:cxn>
                <a:cxn ang="0">
                  <a:pos x="56" y="160"/>
                </a:cxn>
                <a:cxn ang="0">
                  <a:pos x="73" y="138"/>
                </a:cxn>
                <a:cxn ang="0">
                  <a:pos x="99" y="111"/>
                </a:cxn>
                <a:cxn ang="0">
                  <a:pos x="135" y="82"/>
                </a:cxn>
                <a:cxn ang="0">
                  <a:pos x="184" y="58"/>
                </a:cxn>
                <a:cxn ang="0">
                  <a:pos x="243" y="41"/>
                </a:cxn>
                <a:cxn ang="0">
                  <a:pos x="316" y="38"/>
                </a:cxn>
                <a:cxn ang="0">
                  <a:pos x="394" y="46"/>
                </a:cxn>
                <a:cxn ang="0">
                  <a:pos x="461" y="53"/>
                </a:cxn>
                <a:cxn ang="0">
                  <a:pos x="517" y="55"/>
                </a:cxn>
                <a:cxn ang="0">
                  <a:pos x="568" y="55"/>
                </a:cxn>
                <a:cxn ang="0">
                  <a:pos x="615" y="50"/>
                </a:cxn>
                <a:cxn ang="0">
                  <a:pos x="663" y="43"/>
                </a:cxn>
                <a:cxn ang="0">
                  <a:pos x="710" y="31"/>
                </a:cxn>
                <a:cxn ang="0">
                  <a:pos x="761" y="17"/>
                </a:cxn>
                <a:cxn ang="0">
                  <a:pos x="821" y="2"/>
                </a:cxn>
                <a:cxn ang="0">
                  <a:pos x="899" y="4"/>
                </a:cxn>
                <a:cxn ang="0">
                  <a:pos x="992" y="22"/>
                </a:cxn>
                <a:cxn ang="0">
                  <a:pos x="1094" y="53"/>
                </a:cxn>
                <a:cxn ang="0">
                  <a:pos x="1196" y="95"/>
                </a:cxn>
                <a:cxn ang="0">
                  <a:pos x="1289" y="145"/>
                </a:cxn>
                <a:cxn ang="0">
                  <a:pos x="1369" y="200"/>
                </a:cxn>
                <a:cxn ang="0">
                  <a:pos x="1425" y="258"/>
                </a:cxn>
                <a:cxn ang="0">
                  <a:pos x="1452" y="321"/>
                </a:cxn>
                <a:cxn ang="0">
                  <a:pos x="1452" y="423"/>
                </a:cxn>
                <a:cxn ang="0">
                  <a:pos x="1423" y="555"/>
                </a:cxn>
                <a:cxn ang="0">
                  <a:pos x="1369" y="707"/>
                </a:cxn>
                <a:cxn ang="0">
                  <a:pos x="1286" y="870"/>
                </a:cxn>
                <a:cxn ang="0">
                  <a:pos x="1174" y="1030"/>
                </a:cxn>
                <a:cxn ang="0">
                  <a:pos x="1035" y="1175"/>
                </a:cxn>
                <a:cxn ang="0">
                  <a:pos x="866" y="1296"/>
                </a:cxn>
                <a:cxn ang="0">
                  <a:pos x="770" y="1343"/>
                </a:cxn>
                <a:cxn ang="0">
                  <a:pos x="756" y="1347"/>
                </a:cxn>
                <a:cxn ang="0">
                  <a:pos x="732" y="1350"/>
                </a:cxn>
                <a:cxn ang="0">
                  <a:pos x="695" y="1352"/>
                </a:cxn>
                <a:cxn ang="0">
                  <a:pos x="649" y="1348"/>
                </a:cxn>
                <a:cxn ang="0">
                  <a:pos x="591" y="1338"/>
                </a:cxn>
                <a:cxn ang="0">
                  <a:pos x="527" y="1318"/>
                </a:cxn>
                <a:cxn ang="0">
                  <a:pos x="452" y="1286"/>
                </a:cxn>
                <a:cxn ang="0">
                  <a:pos x="374" y="1240"/>
                </a:cxn>
                <a:cxn ang="0">
                  <a:pos x="301" y="1189"/>
                </a:cxn>
                <a:cxn ang="0">
                  <a:pos x="238" y="1136"/>
                </a:cxn>
                <a:cxn ang="0">
                  <a:pos x="184" y="1081"/>
                </a:cxn>
                <a:cxn ang="0">
                  <a:pos x="143" y="1019"/>
                </a:cxn>
                <a:cxn ang="0">
                  <a:pos x="114" y="955"/>
                </a:cxn>
                <a:cxn ang="0">
                  <a:pos x="97" y="886"/>
                </a:cxn>
                <a:cxn ang="0">
                  <a:pos x="97" y="808"/>
                </a:cxn>
                <a:cxn ang="0">
                  <a:pos x="106" y="691"/>
                </a:cxn>
                <a:cxn ang="0">
                  <a:pos x="65" y="563"/>
                </a:cxn>
                <a:cxn ang="0">
                  <a:pos x="12" y="440"/>
                </a:cxn>
                <a:cxn ang="0">
                  <a:pos x="11" y="280"/>
                </a:cxn>
              </a:cxnLst>
              <a:rect l="0" t="0" r="r" b="b"/>
              <a:pathLst>
                <a:path w="1456" h="1352">
                  <a:moveTo>
                    <a:pt x="48" y="175"/>
                  </a:moveTo>
                  <a:lnTo>
                    <a:pt x="50" y="173"/>
                  </a:lnTo>
                  <a:lnTo>
                    <a:pt x="51" y="168"/>
                  </a:lnTo>
                  <a:lnTo>
                    <a:pt x="56" y="160"/>
                  </a:lnTo>
                  <a:lnTo>
                    <a:pt x="63" y="150"/>
                  </a:lnTo>
                  <a:lnTo>
                    <a:pt x="73" y="138"/>
                  </a:lnTo>
                  <a:lnTo>
                    <a:pt x="85" y="124"/>
                  </a:lnTo>
                  <a:lnTo>
                    <a:pt x="99" y="111"/>
                  </a:lnTo>
                  <a:lnTo>
                    <a:pt x="116" y="95"/>
                  </a:lnTo>
                  <a:lnTo>
                    <a:pt x="135" y="82"/>
                  </a:lnTo>
                  <a:lnTo>
                    <a:pt x="158" y="70"/>
                  </a:lnTo>
                  <a:lnTo>
                    <a:pt x="184" y="58"/>
                  </a:lnTo>
                  <a:lnTo>
                    <a:pt x="211" y="48"/>
                  </a:lnTo>
                  <a:lnTo>
                    <a:pt x="243" y="41"/>
                  </a:lnTo>
                  <a:lnTo>
                    <a:pt x="277" y="38"/>
                  </a:lnTo>
                  <a:lnTo>
                    <a:pt x="316" y="38"/>
                  </a:lnTo>
                  <a:lnTo>
                    <a:pt x="357" y="41"/>
                  </a:lnTo>
                  <a:lnTo>
                    <a:pt x="394" y="46"/>
                  </a:lnTo>
                  <a:lnTo>
                    <a:pt x="428" y="50"/>
                  </a:lnTo>
                  <a:lnTo>
                    <a:pt x="461" y="53"/>
                  </a:lnTo>
                  <a:lnTo>
                    <a:pt x="489" y="55"/>
                  </a:lnTo>
                  <a:lnTo>
                    <a:pt x="517" y="55"/>
                  </a:lnTo>
                  <a:lnTo>
                    <a:pt x="544" y="55"/>
                  </a:lnTo>
                  <a:lnTo>
                    <a:pt x="568" y="55"/>
                  </a:lnTo>
                  <a:lnTo>
                    <a:pt x="593" y="53"/>
                  </a:lnTo>
                  <a:lnTo>
                    <a:pt x="615" y="50"/>
                  </a:lnTo>
                  <a:lnTo>
                    <a:pt x="639" y="46"/>
                  </a:lnTo>
                  <a:lnTo>
                    <a:pt x="663" y="43"/>
                  </a:lnTo>
                  <a:lnTo>
                    <a:pt x="685" y="38"/>
                  </a:lnTo>
                  <a:lnTo>
                    <a:pt x="710" y="31"/>
                  </a:lnTo>
                  <a:lnTo>
                    <a:pt x="734" y="24"/>
                  </a:lnTo>
                  <a:lnTo>
                    <a:pt x="761" y="17"/>
                  </a:lnTo>
                  <a:lnTo>
                    <a:pt x="788" y="9"/>
                  </a:lnTo>
                  <a:lnTo>
                    <a:pt x="821" y="2"/>
                  </a:lnTo>
                  <a:lnTo>
                    <a:pt x="856" y="0"/>
                  </a:lnTo>
                  <a:lnTo>
                    <a:pt x="899" y="4"/>
                  </a:lnTo>
                  <a:lnTo>
                    <a:pt x="945" y="11"/>
                  </a:lnTo>
                  <a:lnTo>
                    <a:pt x="992" y="22"/>
                  </a:lnTo>
                  <a:lnTo>
                    <a:pt x="1043" y="36"/>
                  </a:lnTo>
                  <a:lnTo>
                    <a:pt x="1094" y="53"/>
                  </a:lnTo>
                  <a:lnTo>
                    <a:pt x="1145" y="73"/>
                  </a:lnTo>
                  <a:lnTo>
                    <a:pt x="1196" y="95"/>
                  </a:lnTo>
                  <a:lnTo>
                    <a:pt x="1243" y="119"/>
                  </a:lnTo>
                  <a:lnTo>
                    <a:pt x="1289" y="145"/>
                  </a:lnTo>
                  <a:lnTo>
                    <a:pt x="1332" y="172"/>
                  </a:lnTo>
                  <a:lnTo>
                    <a:pt x="1369" y="200"/>
                  </a:lnTo>
                  <a:lnTo>
                    <a:pt x="1400" y="229"/>
                  </a:lnTo>
                  <a:lnTo>
                    <a:pt x="1425" y="258"/>
                  </a:lnTo>
                  <a:lnTo>
                    <a:pt x="1442" y="287"/>
                  </a:lnTo>
                  <a:lnTo>
                    <a:pt x="1452" y="321"/>
                  </a:lnTo>
                  <a:lnTo>
                    <a:pt x="1456" y="367"/>
                  </a:lnTo>
                  <a:lnTo>
                    <a:pt x="1452" y="423"/>
                  </a:lnTo>
                  <a:lnTo>
                    <a:pt x="1442" y="485"/>
                  </a:lnTo>
                  <a:lnTo>
                    <a:pt x="1423" y="555"/>
                  </a:lnTo>
                  <a:lnTo>
                    <a:pt x="1400" y="629"/>
                  </a:lnTo>
                  <a:lnTo>
                    <a:pt x="1369" y="707"/>
                  </a:lnTo>
                  <a:lnTo>
                    <a:pt x="1332" y="789"/>
                  </a:lnTo>
                  <a:lnTo>
                    <a:pt x="1286" y="870"/>
                  </a:lnTo>
                  <a:lnTo>
                    <a:pt x="1233" y="952"/>
                  </a:lnTo>
                  <a:lnTo>
                    <a:pt x="1174" y="1030"/>
                  </a:lnTo>
                  <a:lnTo>
                    <a:pt x="1108" y="1106"/>
                  </a:lnTo>
                  <a:lnTo>
                    <a:pt x="1035" y="1175"/>
                  </a:lnTo>
                  <a:lnTo>
                    <a:pt x="955" y="1240"/>
                  </a:lnTo>
                  <a:lnTo>
                    <a:pt x="866" y="1296"/>
                  </a:lnTo>
                  <a:lnTo>
                    <a:pt x="771" y="1343"/>
                  </a:lnTo>
                  <a:lnTo>
                    <a:pt x="770" y="1343"/>
                  </a:lnTo>
                  <a:lnTo>
                    <a:pt x="765" y="1345"/>
                  </a:lnTo>
                  <a:lnTo>
                    <a:pt x="756" y="1347"/>
                  </a:lnTo>
                  <a:lnTo>
                    <a:pt x="746" y="1348"/>
                  </a:lnTo>
                  <a:lnTo>
                    <a:pt x="732" y="1350"/>
                  </a:lnTo>
                  <a:lnTo>
                    <a:pt x="715" y="1352"/>
                  </a:lnTo>
                  <a:lnTo>
                    <a:pt x="695" y="1352"/>
                  </a:lnTo>
                  <a:lnTo>
                    <a:pt x="673" y="1352"/>
                  </a:lnTo>
                  <a:lnTo>
                    <a:pt x="649" y="1348"/>
                  </a:lnTo>
                  <a:lnTo>
                    <a:pt x="622" y="1345"/>
                  </a:lnTo>
                  <a:lnTo>
                    <a:pt x="591" y="1338"/>
                  </a:lnTo>
                  <a:lnTo>
                    <a:pt x="561" y="1330"/>
                  </a:lnTo>
                  <a:lnTo>
                    <a:pt x="527" y="1318"/>
                  </a:lnTo>
                  <a:lnTo>
                    <a:pt x="491" y="1304"/>
                  </a:lnTo>
                  <a:lnTo>
                    <a:pt x="452" y="1286"/>
                  </a:lnTo>
                  <a:lnTo>
                    <a:pt x="413" y="1264"/>
                  </a:lnTo>
                  <a:lnTo>
                    <a:pt x="374" y="1240"/>
                  </a:lnTo>
                  <a:lnTo>
                    <a:pt x="337" y="1214"/>
                  </a:lnTo>
                  <a:lnTo>
                    <a:pt x="301" y="1189"/>
                  </a:lnTo>
                  <a:lnTo>
                    <a:pt x="269" y="1164"/>
                  </a:lnTo>
                  <a:lnTo>
                    <a:pt x="238" y="1136"/>
                  </a:lnTo>
                  <a:lnTo>
                    <a:pt x="209" y="1109"/>
                  </a:lnTo>
                  <a:lnTo>
                    <a:pt x="184" y="1081"/>
                  </a:lnTo>
                  <a:lnTo>
                    <a:pt x="162" y="1050"/>
                  </a:lnTo>
                  <a:lnTo>
                    <a:pt x="143" y="1019"/>
                  </a:lnTo>
                  <a:lnTo>
                    <a:pt x="126" y="989"/>
                  </a:lnTo>
                  <a:lnTo>
                    <a:pt x="114" y="955"/>
                  </a:lnTo>
                  <a:lnTo>
                    <a:pt x="104" y="921"/>
                  </a:lnTo>
                  <a:lnTo>
                    <a:pt x="97" y="886"/>
                  </a:lnTo>
                  <a:lnTo>
                    <a:pt x="95" y="847"/>
                  </a:lnTo>
                  <a:lnTo>
                    <a:pt x="97" y="808"/>
                  </a:lnTo>
                  <a:lnTo>
                    <a:pt x="102" y="767"/>
                  </a:lnTo>
                  <a:lnTo>
                    <a:pt x="106" y="691"/>
                  </a:lnTo>
                  <a:lnTo>
                    <a:pt x="90" y="624"/>
                  </a:lnTo>
                  <a:lnTo>
                    <a:pt x="65" y="563"/>
                  </a:lnTo>
                  <a:lnTo>
                    <a:pt x="36" y="504"/>
                  </a:lnTo>
                  <a:lnTo>
                    <a:pt x="12" y="440"/>
                  </a:lnTo>
                  <a:lnTo>
                    <a:pt x="0" y="368"/>
                  </a:lnTo>
                  <a:lnTo>
                    <a:pt x="11" y="280"/>
                  </a:lnTo>
                  <a:lnTo>
                    <a:pt x="48" y="175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auto">
            <a:xfrm>
              <a:off x="1790" y="1455"/>
              <a:ext cx="1399" cy="1302"/>
            </a:xfrm>
            <a:custGeom>
              <a:avLst/>
              <a:gdLst/>
              <a:ahLst/>
              <a:cxnLst>
                <a:cxn ang="0">
                  <a:pos x="46" y="164"/>
                </a:cxn>
                <a:cxn ang="0">
                  <a:pos x="52" y="151"/>
                </a:cxn>
                <a:cxn ang="0">
                  <a:pos x="68" y="130"/>
                </a:cxn>
                <a:cxn ang="0">
                  <a:pos x="93" y="103"/>
                </a:cxn>
                <a:cxn ang="0">
                  <a:pos x="129" y="76"/>
                </a:cxn>
                <a:cxn ang="0">
                  <a:pos x="175" y="52"/>
                </a:cxn>
                <a:cxn ang="0">
                  <a:pos x="232" y="37"/>
                </a:cxn>
                <a:cxn ang="0">
                  <a:pos x="302" y="32"/>
                </a:cxn>
                <a:cxn ang="0">
                  <a:pos x="379" y="41"/>
                </a:cxn>
                <a:cxn ang="0">
                  <a:pos x="441" y="47"/>
                </a:cxn>
                <a:cxn ang="0">
                  <a:pos x="497" y="49"/>
                </a:cxn>
                <a:cxn ang="0">
                  <a:pos x="547" y="49"/>
                </a:cxn>
                <a:cxn ang="0">
                  <a:pos x="593" y="46"/>
                </a:cxn>
                <a:cxn ang="0">
                  <a:pos x="637" y="39"/>
                </a:cxn>
                <a:cxn ang="0">
                  <a:pos x="681" y="29"/>
                </a:cxn>
                <a:cxn ang="0">
                  <a:pos x="730" y="15"/>
                </a:cxn>
                <a:cxn ang="0">
                  <a:pos x="788" y="0"/>
                </a:cxn>
                <a:cxn ang="0">
                  <a:pos x="864" y="2"/>
                </a:cxn>
                <a:cxn ang="0">
                  <a:pos x="954" y="19"/>
                </a:cxn>
                <a:cxn ang="0">
                  <a:pos x="1051" y="49"/>
                </a:cxn>
                <a:cxn ang="0">
                  <a:pos x="1149" y="90"/>
                </a:cxn>
                <a:cxn ang="0">
                  <a:pos x="1240" y="139"/>
                </a:cxn>
                <a:cxn ang="0">
                  <a:pos x="1316" y="192"/>
                </a:cxn>
                <a:cxn ang="0">
                  <a:pos x="1370" y="247"/>
                </a:cxn>
                <a:cxn ang="0">
                  <a:pos x="1397" y="309"/>
                </a:cxn>
                <a:cxn ang="0">
                  <a:pos x="1396" y="405"/>
                </a:cxn>
                <a:cxn ang="0">
                  <a:pos x="1370" y="532"/>
                </a:cxn>
                <a:cxn ang="0">
                  <a:pos x="1316" y="680"/>
                </a:cxn>
                <a:cxn ang="0">
                  <a:pos x="1236" y="836"/>
                </a:cxn>
                <a:cxn ang="0">
                  <a:pos x="1129" y="990"/>
                </a:cxn>
                <a:cxn ang="0">
                  <a:pos x="995" y="1131"/>
                </a:cxn>
                <a:cxn ang="0">
                  <a:pos x="834" y="1248"/>
                </a:cxn>
                <a:cxn ang="0">
                  <a:pos x="740" y="1294"/>
                </a:cxn>
                <a:cxn ang="0">
                  <a:pos x="728" y="1297"/>
                </a:cxn>
                <a:cxn ang="0">
                  <a:pos x="703" y="1300"/>
                </a:cxn>
                <a:cxn ang="0">
                  <a:pos x="667" y="1302"/>
                </a:cxn>
                <a:cxn ang="0">
                  <a:pos x="623" y="1299"/>
                </a:cxn>
                <a:cxn ang="0">
                  <a:pos x="567" y="1289"/>
                </a:cxn>
                <a:cxn ang="0">
                  <a:pos x="504" y="1268"/>
                </a:cxn>
                <a:cxn ang="0">
                  <a:pos x="433" y="1238"/>
                </a:cxn>
                <a:cxn ang="0">
                  <a:pos x="358" y="1192"/>
                </a:cxn>
                <a:cxn ang="0">
                  <a:pos x="287" y="1144"/>
                </a:cxn>
                <a:cxn ang="0">
                  <a:pos x="226" y="1094"/>
                </a:cxn>
                <a:cxn ang="0">
                  <a:pos x="175" y="1041"/>
                </a:cxn>
                <a:cxn ang="0">
                  <a:pos x="136" y="983"/>
                </a:cxn>
                <a:cxn ang="0">
                  <a:pos x="107" y="921"/>
                </a:cxn>
                <a:cxn ang="0">
                  <a:pos x="92" y="851"/>
                </a:cxn>
                <a:cxn ang="0">
                  <a:pos x="92" y="777"/>
                </a:cxn>
                <a:cxn ang="0">
                  <a:pos x="100" y="663"/>
                </a:cxn>
                <a:cxn ang="0">
                  <a:pos x="61" y="541"/>
                </a:cxn>
                <a:cxn ang="0">
                  <a:pos x="10" y="422"/>
                </a:cxn>
                <a:cxn ang="0">
                  <a:pos x="8" y="268"/>
                </a:cxn>
              </a:cxnLst>
              <a:rect l="0" t="0" r="r" b="b"/>
              <a:pathLst>
                <a:path w="1399" h="1302">
                  <a:moveTo>
                    <a:pt x="44" y="166"/>
                  </a:moveTo>
                  <a:lnTo>
                    <a:pt x="46" y="164"/>
                  </a:lnTo>
                  <a:lnTo>
                    <a:pt x="47" y="159"/>
                  </a:lnTo>
                  <a:lnTo>
                    <a:pt x="52" y="151"/>
                  </a:lnTo>
                  <a:lnTo>
                    <a:pt x="59" y="142"/>
                  </a:lnTo>
                  <a:lnTo>
                    <a:pt x="68" y="130"/>
                  </a:lnTo>
                  <a:lnTo>
                    <a:pt x="80" y="117"/>
                  </a:lnTo>
                  <a:lnTo>
                    <a:pt x="93" y="103"/>
                  </a:lnTo>
                  <a:lnTo>
                    <a:pt x="110" y="90"/>
                  </a:lnTo>
                  <a:lnTo>
                    <a:pt x="129" y="76"/>
                  </a:lnTo>
                  <a:lnTo>
                    <a:pt x="149" y="64"/>
                  </a:lnTo>
                  <a:lnTo>
                    <a:pt x="175" y="52"/>
                  </a:lnTo>
                  <a:lnTo>
                    <a:pt x="202" y="44"/>
                  </a:lnTo>
                  <a:lnTo>
                    <a:pt x="232" y="37"/>
                  </a:lnTo>
                  <a:lnTo>
                    <a:pt x="266" y="32"/>
                  </a:lnTo>
                  <a:lnTo>
                    <a:pt x="302" y="32"/>
                  </a:lnTo>
                  <a:lnTo>
                    <a:pt x="343" y="36"/>
                  </a:lnTo>
                  <a:lnTo>
                    <a:pt x="379" y="41"/>
                  </a:lnTo>
                  <a:lnTo>
                    <a:pt x="411" y="44"/>
                  </a:lnTo>
                  <a:lnTo>
                    <a:pt x="441" y="47"/>
                  </a:lnTo>
                  <a:lnTo>
                    <a:pt x="470" y="49"/>
                  </a:lnTo>
                  <a:lnTo>
                    <a:pt x="497" y="49"/>
                  </a:lnTo>
                  <a:lnTo>
                    <a:pt x="523" y="51"/>
                  </a:lnTo>
                  <a:lnTo>
                    <a:pt x="547" y="49"/>
                  </a:lnTo>
                  <a:lnTo>
                    <a:pt x="569" y="47"/>
                  </a:lnTo>
                  <a:lnTo>
                    <a:pt x="593" y="46"/>
                  </a:lnTo>
                  <a:lnTo>
                    <a:pt x="615" y="42"/>
                  </a:lnTo>
                  <a:lnTo>
                    <a:pt x="637" y="39"/>
                  </a:lnTo>
                  <a:lnTo>
                    <a:pt x="659" y="34"/>
                  </a:lnTo>
                  <a:lnTo>
                    <a:pt x="681" y="29"/>
                  </a:lnTo>
                  <a:lnTo>
                    <a:pt x="706" y="22"/>
                  </a:lnTo>
                  <a:lnTo>
                    <a:pt x="730" y="15"/>
                  </a:lnTo>
                  <a:lnTo>
                    <a:pt x="757" y="7"/>
                  </a:lnTo>
                  <a:lnTo>
                    <a:pt x="788" y="0"/>
                  </a:lnTo>
                  <a:lnTo>
                    <a:pt x="823" y="0"/>
                  </a:lnTo>
                  <a:lnTo>
                    <a:pt x="864" y="2"/>
                  </a:lnTo>
                  <a:lnTo>
                    <a:pt x="907" y="8"/>
                  </a:lnTo>
                  <a:lnTo>
                    <a:pt x="954" y="19"/>
                  </a:lnTo>
                  <a:lnTo>
                    <a:pt x="1002" y="32"/>
                  </a:lnTo>
                  <a:lnTo>
                    <a:pt x="1051" y="49"/>
                  </a:lnTo>
                  <a:lnTo>
                    <a:pt x="1100" y="69"/>
                  </a:lnTo>
                  <a:lnTo>
                    <a:pt x="1149" y="90"/>
                  </a:lnTo>
                  <a:lnTo>
                    <a:pt x="1195" y="114"/>
                  </a:lnTo>
                  <a:lnTo>
                    <a:pt x="1240" y="139"/>
                  </a:lnTo>
                  <a:lnTo>
                    <a:pt x="1280" y="164"/>
                  </a:lnTo>
                  <a:lnTo>
                    <a:pt x="1316" y="192"/>
                  </a:lnTo>
                  <a:lnTo>
                    <a:pt x="1346" y="219"/>
                  </a:lnTo>
                  <a:lnTo>
                    <a:pt x="1370" y="247"/>
                  </a:lnTo>
                  <a:lnTo>
                    <a:pt x="1387" y="275"/>
                  </a:lnTo>
                  <a:lnTo>
                    <a:pt x="1397" y="309"/>
                  </a:lnTo>
                  <a:lnTo>
                    <a:pt x="1399" y="353"/>
                  </a:lnTo>
                  <a:lnTo>
                    <a:pt x="1396" y="405"/>
                  </a:lnTo>
                  <a:lnTo>
                    <a:pt x="1386" y="466"/>
                  </a:lnTo>
                  <a:lnTo>
                    <a:pt x="1370" y="532"/>
                  </a:lnTo>
                  <a:lnTo>
                    <a:pt x="1346" y="605"/>
                  </a:lnTo>
                  <a:lnTo>
                    <a:pt x="1316" y="680"/>
                  </a:lnTo>
                  <a:lnTo>
                    <a:pt x="1280" y="758"/>
                  </a:lnTo>
                  <a:lnTo>
                    <a:pt x="1236" y="836"/>
                  </a:lnTo>
                  <a:lnTo>
                    <a:pt x="1187" y="916"/>
                  </a:lnTo>
                  <a:lnTo>
                    <a:pt x="1129" y="990"/>
                  </a:lnTo>
                  <a:lnTo>
                    <a:pt x="1066" y="1063"/>
                  </a:lnTo>
                  <a:lnTo>
                    <a:pt x="995" y="1131"/>
                  </a:lnTo>
                  <a:lnTo>
                    <a:pt x="919" y="1194"/>
                  </a:lnTo>
                  <a:lnTo>
                    <a:pt x="834" y="1248"/>
                  </a:lnTo>
                  <a:lnTo>
                    <a:pt x="742" y="1294"/>
                  </a:lnTo>
                  <a:lnTo>
                    <a:pt x="740" y="1294"/>
                  </a:lnTo>
                  <a:lnTo>
                    <a:pt x="735" y="1295"/>
                  </a:lnTo>
                  <a:lnTo>
                    <a:pt x="728" y="1297"/>
                  </a:lnTo>
                  <a:lnTo>
                    <a:pt x="716" y="1299"/>
                  </a:lnTo>
                  <a:lnTo>
                    <a:pt x="703" y="1300"/>
                  </a:lnTo>
                  <a:lnTo>
                    <a:pt x="688" y="1302"/>
                  </a:lnTo>
                  <a:lnTo>
                    <a:pt x="667" y="1302"/>
                  </a:lnTo>
                  <a:lnTo>
                    <a:pt x="647" y="1300"/>
                  </a:lnTo>
                  <a:lnTo>
                    <a:pt x="623" y="1299"/>
                  </a:lnTo>
                  <a:lnTo>
                    <a:pt x="596" y="1295"/>
                  </a:lnTo>
                  <a:lnTo>
                    <a:pt x="567" y="1289"/>
                  </a:lnTo>
                  <a:lnTo>
                    <a:pt x="536" y="1280"/>
                  </a:lnTo>
                  <a:lnTo>
                    <a:pt x="504" y="1268"/>
                  </a:lnTo>
                  <a:lnTo>
                    <a:pt x="470" y="1255"/>
                  </a:lnTo>
                  <a:lnTo>
                    <a:pt x="433" y="1238"/>
                  </a:lnTo>
                  <a:lnTo>
                    <a:pt x="396" y="1216"/>
                  </a:lnTo>
                  <a:lnTo>
                    <a:pt x="358" y="1192"/>
                  </a:lnTo>
                  <a:lnTo>
                    <a:pt x="321" y="1168"/>
                  </a:lnTo>
                  <a:lnTo>
                    <a:pt x="287" y="1144"/>
                  </a:lnTo>
                  <a:lnTo>
                    <a:pt x="256" y="1121"/>
                  </a:lnTo>
                  <a:lnTo>
                    <a:pt x="226" y="1094"/>
                  </a:lnTo>
                  <a:lnTo>
                    <a:pt x="200" y="1068"/>
                  </a:lnTo>
                  <a:lnTo>
                    <a:pt x="175" y="1041"/>
                  </a:lnTo>
                  <a:lnTo>
                    <a:pt x="154" y="1012"/>
                  </a:lnTo>
                  <a:lnTo>
                    <a:pt x="136" y="983"/>
                  </a:lnTo>
                  <a:lnTo>
                    <a:pt x="119" y="951"/>
                  </a:lnTo>
                  <a:lnTo>
                    <a:pt x="107" y="921"/>
                  </a:lnTo>
                  <a:lnTo>
                    <a:pt x="98" y="887"/>
                  </a:lnTo>
                  <a:lnTo>
                    <a:pt x="92" y="851"/>
                  </a:lnTo>
                  <a:lnTo>
                    <a:pt x="90" y="816"/>
                  </a:lnTo>
                  <a:lnTo>
                    <a:pt x="92" y="777"/>
                  </a:lnTo>
                  <a:lnTo>
                    <a:pt x="97" y="738"/>
                  </a:lnTo>
                  <a:lnTo>
                    <a:pt x="100" y="663"/>
                  </a:lnTo>
                  <a:lnTo>
                    <a:pt x="85" y="600"/>
                  </a:lnTo>
                  <a:lnTo>
                    <a:pt x="61" y="541"/>
                  </a:lnTo>
                  <a:lnTo>
                    <a:pt x="32" y="485"/>
                  </a:lnTo>
                  <a:lnTo>
                    <a:pt x="10" y="422"/>
                  </a:lnTo>
                  <a:lnTo>
                    <a:pt x="0" y="353"/>
                  </a:lnTo>
                  <a:lnTo>
                    <a:pt x="8" y="268"/>
                  </a:lnTo>
                  <a:lnTo>
                    <a:pt x="44" y="166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1814" y="1482"/>
              <a:ext cx="1346" cy="1257"/>
            </a:xfrm>
            <a:custGeom>
              <a:avLst/>
              <a:gdLst/>
              <a:ahLst/>
              <a:cxnLst>
                <a:cxn ang="0">
                  <a:pos x="44" y="161"/>
                </a:cxn>
                <a:cxn ang="0">
                  <a:pos x="51" y="149"/>
                </a:cxn>
                <a:cxn ang="0">
                  <a:pos x="66" y="127"/>
                </a:cxn>
                <a:cxn ang="0">
                  <a:pos x="90" y="102"/>
                </a:cxn>
                <a:cxn ang="0">
                  <a:pos x="124" y="75"/>
                </a:cxn>
                <a:cxn ang="0">
                  <a:pos x="168" y="53"/>
                </a:cxn>
                <a:cxn ang="0">
                  <a:pos x="224" y="37"/>
                </a:cxn>
                <a:cxn ang="0">
                  <a:pos x="290" y="32"/>
                </a:cxn>
                <a:cxn ang="0">
                  <a:pos x="363" y="41"/>
                </a:cxn>
                <a:cxn ang="0">
                  <a:pos x="424" y="48"/>
                </a:cxn>
                <a:cxn ang="0">
                  <a:pos x="477" y="49"/>
                </a:cxn>
                <a:cxn ang="0">
                  <a:pos x="524" y="49"/>
                </a:cxn>
                <a:cxn ang="0">
                  <a:pos x="569" y="46"/>
                </a:cxn>
                <a:cxn ang="0">
                  <a:pos x="611" y="39"/>
                </a:cxn>
                <a:cxn ang="0">
                  <a:pos x="655" y="29"/>
                </a:cxn>
                <a:cxn ang="0">
                  <a:pos x="703" y="15"/>
                </a:cxn>
                <a:cxn ang="0">
                  <a:pos x="757" y="2"/>
                </a:cxn>
                <a:cxn ang="0">
                  <a:pos x="830" y="2"/>
                </a:cxn>
                <a:cxn ang="0">
                  <a:pos x="917" y="19"/>
                </a:cxn>
                <a:cxn ang="0">
                  <a:pos x="1012" y="49"/>
                </a:cxn>
                <a:cxn ang="0">
                  <a:pos x="1105" y="88"/>
                </a:cxn>
                <a:cxn ang="0">
                  <a:pos x="1192" y="134"/>
                </a:cxn>
                <a:cxn ang="0">
                  <a:pos x="1265" y="187"/>
                </a:cxn>
                <a:cxn ang="0">
                  <a:pos x="1316" y="239"/>
                </a:cxn>
                <a:cxn ang="0">
                  <a:pos x="1343" y="298"/>
                </a:cxn>
                <a:cxn ang="0">
                  <a:pos x="1343" y="392"/>
                </a:cxn>
                <a:cxn ang="0">
                  <a:pos x="1317" y="514"/>
                </a:cxn>
                <a:cxn ang="0">
                  <a:pos x="1266" y="656"/>
                </a:cxn>
                <a:cxn ang="0">
                  <a:pos x="1190" y="807"/>
                </a:cxn>
                <a:cxn ang="0">
                  <a:pos x="1086" y="956"/>
                </a:cxn>
                <a:cxn ang="0">
                  <a:pos x="957" y="1092"/>
                </a:cxn>
                <a:cxn ang="0">
                  <a:pos x="801" y="1204"/>
                </a:cxn>
                <a:cxn ang="0">
                  <a:pos x="711" y="1248"/>
                </a:cxn>
                <a:cxn ang="0">
                  <a:pos x="699" y="1251"/>
                </a:cxn>
                <a:cxn ang="0">
                  <a:pos x="675" y="1255"/>
                </a:cxn>
                <a:cxn ang="0">
                  <a:pos x="642" y="1257"/>
                </a:cxn>
                <a:cxn ang="0">
                  <a:pos x="599" y="1253"/>
                </a:cxn>
                <a:cxn ang="0">
                  <a:pos x="546" y="1243"/>
                </a:cxn>
                <a:cxn ang="0">
                  <a:pos x="485" y="1224"/>
                </a:cxn>
                <a:cxn ang="0">
                  <a:pos x="417" y="1194"/>
                </a:cxn>
                <a:cxn ang="0">
                  <a:pos x="344" y="1151"/>
                </a:cxn>
                <a:cxn ang="0">
                  <a:pos x="278" y="1104"/>
                </a:cxn>
                <a:cxn ang="0">
                  <a:pos x="219" y="1056"/>
                </a:cxn>
                <a:cxn ang="0">
                  <a:pos x="169" y="1004"/>
                </a:cxn>
                <a:cxn ang="0">
                  <a:pos x="130" y="948"/>
                </a:cxn>
                <a:cxn ang="0">
                  <a:pos x="103" y="887"/>
                </a:cxn>
                <a:cxn ang="0">
                  <a:pos x="88" y="822"/>
                </a:cxn>
                <a:cxn ang="0">
                  <a:pos x="88" y="751"/>
                </a:cxn>
                <a:cxn ang="0">
                  <a:pos x="96" y="641"/>
                </a:cxn>
                <a:cxn ang="0">
                  <a:pos x="59" y="524"/>
                </a:cxn>
                <a:cxn ang="0">
                  <a:pos x="10" y="409"/>
                </a:cxn>
                <a:cxn ang="0">
                  <a:pos x="8" y="261"/>
                </a:cxn>
              </a:cxnLst>
              <a:rect l="0" t="0" r="r" b="b"/>
              <a:pathLst>
                <a:path w="1346" h="1257">
                  <a:moveTo>
                    <a:pt x="42" y="163"/>
                  </a:moveTo>
                  <a:lnTo>
                    <a:pt x="44" y="161"/>
                  </a:lnTo>
                  <a:lnTo>
                    <a:pt x="45" y="156"/>
                  </a:lnTo>
                  <a:lnTo>
                    <a:pt x="51" y="149"/>
                  </a:lnTo>
                  <a:lnTo>
                    <a:pt x="57" y="139"/>
                  </a:lnTo>
                  <a:lnTo>
                    <a:pt x="66" y="127"/>
                  </a:lnTo>
                  <a:lnTo>
                    <a:pt x="76" y="115"/>
                  </a:lnTo>
                  <a:lnTo>
                    <a:pt x="90" y="102"/>
                  </a:lnTo>
                  <a:lnTo>
                    <a:pt x="105" y="88"/>
                  </a:lnTo>
                  <a:lnTo>
                    <a:pt x="124" y="75"/>
                  </a:lnTo>
                  <a:lnTo>
                    <a:pt x="144" y="63"/>
                  </a:lnTo>
                  <a:lnTo>
                    <a:pt x="168" y="53"/>
                  </a:lnTo>
                  <a:lnTo>
                    <a:pt x="193" y="44"/>
                  </a:lnTo>
                  <a:lnTo>
                    <a:pt x="224" y="37"/>
                  </a:lnTo>
                  <a:lnTo>
                    <a:pt x="256" y="32"/>
                  </a:lnTo>
                  <a:lnTo>
                    <a:pt x="290" y="32"/>
                  </a:lnTo>
                  <a:lnTo>
                    <a:pt x="329" y="36"/>
                  </a:lnTo>
                  <a:lnTo>
                    <a:pt x="363" y="41"/>
                  </a:lnTo>
                  <a:lnTo>
                    <a:pt x="395" y="44"/>
                  </a:lnTo>
                  <a:lnTo>
                    <a:pt x="424" y="48"/>
                  </a:lnTo>
                  <a:lnTo>
                    <a:pt x="451" y="49"/>
                  </a:lnTo>
                  <a:lnTo>
                    <a:pt x="477" y="49"/>
                  </a:lnTo>
                  <a:lnTo>
                    <a:pt x="502" y="51"/>
                  </a:lnTo>
                  <a:lnTo>
                    <a:pt x="524" y="49"/>
                  </a:lnTo>
                  <a:lnTo>
                    <a:pt x="546" y="48"/>
                  </a:lnTo>
                  <a:lnTo>
                    <a:pt x="569" y="46"/>
                  </a:lnTo>
                  <a:lnTo>
                    <a:pt x="591" y="42"/>
                  </a:lnTo>
                  <a:lnTo>
                    <a:pt x="611" y="39"/>
                  </a:lnTo>
                  <a:lnTo>
                    <a:pt x="633" y="34"/>
                  </a:lnTo>
                  <a:lnTo>
                    <a:pt x="655" y="29"/>
                  </a:lnTo>
                  <a:lnTo>
                    <a:pt x="679" y="22"/>
                  </a:lnTo>
                  <a:lnTo>
                    <a:pt x="703" y="15"/>
                  </a:lnTo>
                  <a:lnTo>
                    <a:pt x="728" y="7"/>
                  </a:lnTo>
                  <a:lnTo>
                    <a:pt x="757" y="2"/>
                  </a:lnTo>
                  <a:lnTo>
                    <a:pt x="793" y="0"/>
                  </a:lnTo>
                  <a:lnTo>
                    <a:pt x="830" y="2"/>
                  </a:lnTo>
                  <a:lnTo>
                    <a:pt x="872" y="9"/>
                  </a:lnTo>
                  <a:lnTo>
                    <a:pt x="917" y="19"/>
                  </a:lnTo>
                  <a:lnTo>
                    <a:pt x="964" y="32"/>
                  </a:lnTo>
                  <a:lnTo>
                    <a:pt x="1012" y="49"/>
                  </a:lnTo>
                  <a:lnTo>
                    <a:pt x="1059" y="68"/>
                  </a:lnTo>
                  <a:lnTo>
                    <a:pt x="1105" y="88"/>
                  </a:lnTo>
                  <a:lnTo>
                    <a:pt x="1149" y="110"/>
                  </a:lnTo>
                  <a:lnTo>
                    <a:pt x="1192" y="134"/>
                  </a:lnTo>
                  <a:lnTo>
                    <a:pt x="1231" y="159"/>
                  </a:lnTo>
                  <a:lnTo>
                    <a:pt x="1265" y="187"/>
                  </a:lnTo>
                  <a:lnTo>
                    <a:pt x="1294" y="214"/>
                  </a:lnTo>
                  <a:lnTo>
                    <a:pt x="1316" y="239"/>
                  </a:lnTo>
                  <a:lnTo>
                    <a:pt x="1333" y="266"/>
                  </a:lnTo>
                  <a:lnTo>
                    <a:pt x="1343" y="298"/>
                  </a:lnTo>
                  <a:lnTo>
                    <a:pt x="1346" y="341"/>
                  </a:lnTo>
                  <a:lnTo>
                    <a:pt x="1343" y="392"/>
                  </a:lnTo>
                  <a:lnTo>
                    <a:pt x="1333" y="449"/>
                  </a:lnTo>
                  <a:lnTo>
                    <a:pt x="1317" y="514"/>
                  </a:lnTo>
                  <a:lnTo>
                    <a:pt x="1295" y="583"/>
                  </a:lnTo>
                  <a:lnTo>
                    <a:pt x="1266" y="656"/>
                  </a:lnTo>
                  <a:lnTo>
                    <a:pt x="1231" y="731"/>
                  </a:lnTo>
                  <a:lnTo>
                    <a:pt x="1190" y="807"/>
                  </a:lnTo>
                  <a:lnTo>
                    <a:pt x="1141" y="883"/>
                  </a:lnTo>
                  <a:lnTo>
                    <a:pt x="1086" y="956"/>
                  </a:lnTo>
                  <a:lnTo>
                    <a:pt x="1025" y="1026"/>
                  </a:lnTo>
                  <a:lnTo>
                    <a:pt x="957" y="1092"/>
                  </a:lnTo>
                  <a:lnTo>
                    <a:pt x="883" y="1151"/>
                  </a:lnTo>
                  <a:lnTo>
                    <a:pt x="801" y="1204"/>
                  </a:lnTo>
                  <a:lnTo>
                    <a:pt x="713" y="1248"/>
                  </a:lnTo>
                  <a:lnTo>
                    <a:pt x="711" y="1248"/>
                  </a:lnTo>
                  <a:lnTo>
                    <a:pt x="706" y="1250"/>
                  </a:lnTo>
                  <a:lnTo>
                    <a:pt x="699" y="1251"/>
                  </a:lnTo>
                  <a:lnTo>
                    <a:pt x="689" y="1253"/>
                  </a:lnTo>
                  <a:lnTo>
                    <a:pt x="675" y="1255"/>
                  </a:lnTo>
                  <a:lnTo>
                    <a:pt x="660" y="1257"/>
                  </a:lnTo>
                  <a:lnTo>
                    <a:pt x="642" y="1257"/>
                  </a:lnTo>
                  <a:lnTo>
                    <a:pt x="621" y="1255"/>
                  </a:lnTo>
                  <a:lnTo>
                    <a:pt x="599" y="1253"/>
                  </a:lnTo>
                  <a:lnTo>
                    <a:pt x="574" y="1250"/>
                  </a:lnTo>
                  <a:lnTo>
                    <a:pt x="546" y="1243"/>
                  </a:lnTo>
                  <a:lnTo>
                    <a:pt x="518" y="1234"/>
                  </a:lnTo>
                  <a:lnTo>
                    <a:pt x="485" y="1224"/>
                  </a:lnTo>
                  <a:lnTo>
                    <a:pt x="453" y="1211"/>
                  </a:lnTo>
                  <a:lnTo>
                    <a:pt x="417" y="1194"/>
                  </a:lnTo>
                  <a:lnTo>
                    <a:pt x="382" y="1173"/>
                  </a:lnTo>
                  <a:lnTo>
                    <a:pt x="344" y="1151"/>
                  </a:lnTo>
                  <a:lnTo>
                    <a:pt x="310" y="1128"/>
                  </a:lnTo>
                  <a:lnTo>
                    <a:pt x="278" y="1104"/>
                  </a:lnTo>
                  <a:lnTo>
                    <a:pt x="248" y="1080"/>
                  </a:lnTo>
                  <a:lnTo>
                    <a:pt x="219" y="1056"/>
                  </a:lnTo>
                  <a:lnTo>
                    <a:pt x="193" y="1031"/>
                  </a:lnTo>
                  <a:lnTo>
                    <a:pt x="169" y="1004"/>
                  </a:lnTo>
                  <a:lnTo>
                    <a:pt x="149" y="977"/>
                  </a:lnTo>
                  <a:lnTo>
                    <a:pt x="130" y="948"/>
                  </a:lnTo>
                  <a:lnTo>
                    <a:pt x="115" y="919"/>
                  </a:lnTo>
                  <a:lnTo>
                    <a:pt x="103" y="887"/>
                  </a:lnTo>
                  <a:lnTo>
                    <a:pt x="95" y="856"/>
                  </a:lnTo>
                  <a:lnTo>
                    <a:pt x="88" y="822"/>
                  </a:lnTo>
                  <a:lnTo>
                    <a:pt x="86" y="787"/>
                  </a:lnTo>
                  <a:lnTo>
                    <a:pt x="88" y="751"/>
                  </a:lnTo>
                  <a:lnTo>
                    <a:pt x="93" y="712"/>
                  </a:lnTo>
                  <a:lnTo>
                    <a:pt x="96" y="641"/>
                  </a:lnTo>
                  <a:lnTo>
                    <a:pt x="83" y="580"/>
                  </a:lnTo>
                  <a:lnTo>
                    <a:pt x="59" y="524"/>
                  </a:lnTo>
                  <a:lnTo>
                    <a:pt x="32" y="468"/>
                  </a:lnTo>
                  <a:lnTo>
                    <a:pt x="10" y="409"/>
                  </a:lnTo>
                  <a:lnTo>
                    <a:pt x="0" y="343"/>
                  </a:lnTo>
                  <a:lnTo>
                    <a:pt x="8" y="261"/>
                  </a:lnTo>
                  <a:lnTo>
                    <a:pt x="42" y="163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auto">
            <a:xfrm>
              <a:off x="1837" y="1511"/>
              <a:ext cx="1293" cy="1209"/>
            </a:xfrm>
            <a:custGeom>
              <a:avLst/>
              <a:gdLst/>
              <a:ahLst/>
              <a:cxnLst>
                <a:cxn ang="0">
                  <a:pos x="43" y="154"/>
                </a:cxn>
                <a:cxn ang="0">
                  <a:pos x="50" y="142"/>
                </a:cxn>
                <a:cxn ang="0">
                  <a:pos x="63" y="122"/>
                </a:cxn>
                <a:cxn ang="0">
                  <a:pos x="87" y="98"/>
                </a:cxn>
                <a:cxn ang="0">
                  <a:pos x="119" y="73"/>
                </a:cxn>
                <a:cxn ang="0">
                  <a:pos x="163" y="51"/>
                </a:cxn>
                <a:cxn ang="0">
                  <a:pos x="216" y="35"/>
                </a:cxn>
                <a:cxn ang="0">
                  <a:pos x="281" y="30"/>
                </a:cxn>
                <a:cxn ang="0">
                  <a:pos x="350" y="39"/>
                </a:cxn>
                <a:cxn ang="0">
                  <a:pos x="410" y="44"/>
                </a:cxn>
                <a:cxn ang="0">
                  <a:pos x="461" y="47"/>
                </a:cxn>
                <a:cxn ang="0">
                  <a:pos x="505" y="47"/>
                </a:cxn>
                <a:cxn ang="0">
                  <a:pos x="547" y="44"/>
                </a:cxn>
                <a:cxn ang="0">
                  <a:pos x="588" y="37"/>
                </a:cxn>
                <a:cxn ang="0">
                  <a:pos x="630" y="27"/>
                </a:cxn>
                <a:cxn ang="0">
                  <a:pos x="676" y="13"/>
                </a:cxn>
                <a:cxn ang="0">
                  <a:pos x="727" y="0"/>
                </a:cxn>
                <a:cxn ang="0">
                  <a:pos x="799" y="2"/>
                </a:cxn>
                <a:cxn ang="0">
                  <a:pos x="882" y="17"/>
                </a:cxn>
                <a:cxn ang="0">
                  <a:pos x="972" y="46"/>
                </a:cxn>
                <a:cxn ang="0">
                  <a:pos x="1062" y="85"/>
                </a:cxn>
                <a:cxn ang="0">
                  <a:pos x="1145" y="129"/>
                </a:cxn>
                <a:cxn ang="0">
                  <a:pos x="1215" y="178"/>
                </a:cxn>
                <a:cxn ang="0">
                  <a:pos x="1266" y="230"/>
                </a:cxn>
                <a:cxn ang="0">
                  <a:pos x="1289" y="286"/>
                </a:cxn>
                <a:cxn ang="0">
                  <a:pos x="1289" y="376"/>
                </a:cxn>
                <a:cxn ang="0">
                  <a:pos x="1266" y="495"/>
                </a:cxn>
                <a:cxn ang="0">
                  <a:pos x="1216" y="632"/>
                </a:cxn>
                <a:cxn ang="0">
                  <a:pos x="1143" y="776"/>
                </a:cxn>
                <a:cxn ang="0">
                  <a:pos x="1045" y="921"/>
                </a:cxn>
                <a:cxn ang="0">
                  <a:pos x="921" y="1051"/>
                </a:cxn>
                <a:cxn ang="0">
                  <a:pos x="771" y="1158"/>
                </a:cxn>
                <a:cxn ang="0">
                  <a:pos x="685" y="1200"/>
                </a:cxn>
                <a:cxn ang="0">
                  <a:pos x="673" y="1204"/>
                </a:cxn>
                <a:cxn ang="0">
                  <a:pos x="651" y="1207"/>
                </a:cxn>
                <a:cxn ang="0">
                  <a:pos x="619" y="1209"/>
                </a:cxn>
                <a:cxn ang="0">
                  <a:pos x="576" y="1205"/>
                </a:cxn>
                <a:cxn ang="0">
                  <a:pos x="527" y="1195"/>
                </a:cxn>
                <a:cxn ang="0">
                  <a:pos x="467" y="1178"/>
                </a:cxn>
                <a:cxn ang="0">
                  <a:pos x="403" y="1150"/>
                </a:cxn>
                <a:cxn ang="0">
                  <a:pos x="332" y="1107"/>
                </a:cxn>
                <a:cxn ang="0">
                  <a:pos x="267" y="1063"/>
                </a:cxn>
                <a:cxn ang="0">
                  <a:pos x="211" y="1016"/>
                </a:cxn>
                <a:cxn ang="0">
                  <a:pos x="163" y="965"/>
                </a:cxn>
                <a:cxn ang="0">
                  <a:pos x="126" y="912"/>
                </a:cxn>
                <a:cxn ang="0">
                  <a:pos x="101" y="853"/>
                </a:cxn>
                <a:cxn ang="0">
                  <a:pos x="87" y="790"/>
                </a:cxn>
                <a:cxn ang="0">
                  <a:pos x="85" y="722"/>
                </a:cxn>
                <a:cxn ang="0">
                  <a:pos x="94" y="615"/>
                </a:cxn>
                <a:cxn ang="0">
                  <a:pos x="58" y="503"/>
                </a:cxn>
                <a:cxn ang="0">
                  <a:pos x="11" y="393"/>
                </a:cxn>
                <a:cxn ang="0">
                  <a:pos x="9" y="251"/>
                </a:cxn>
              </a:cxnLst>
              <a:rect l="0" t="0" r="r" b="b"/>
              <a:pathLst>
                <a:path w="1293" h="1209">
                  <a:moveTo>
                    <a:pt x="41" y="156"/>
                  </a:moveTo>
                  <a:lnTo>
                    <a:pt x="43" y="154"/>
                  </a:lnTo>
                  <a:lnTo>
                    <a:pt x="45" y="149"/>
                  </a:lnTo>
                  <a:lnTo>
                    <a:pt x="50" y="142"/>
                  </a:lnTo>
                  <a:lnTo>
                    <a:pt x="55" y="132"/>
                  </a:lnTo>
                  <a:lnTo>
                    <a:pt x="63" y="122"/>
                  </a:lnTo>
                  <a:lnTo>
                    <a:pt x="75" y="110"/>
                  </a:lnTo>
                  <a:lnTo>
                    <a:pt x="87" y="98"/>
                  </a:lnTo>
                  <a:lnTo>
                    <a:pt x="102" y="85"/>
                  </a:lnTo>
                  <a:lnTo>
                    <a:pt x="119" y="73"/>
                  </a:lnTo>
                  <a:lnTo>
                    <a:pt x="140" y="61"/>
                  </a:lnTo>
                  <a:lnTo>
                    <a:pt x="163" y="51"/>
                  </a:lnTo>
                  <a:lnTo>
                    <a:pt x="187" y="41"/>
                  </a:lnTo>
                  <a:lnTo>
                    <a:pt x="216" y="35"/>
                  </a:lnTo>
                  <a:lnTo>
                    <a:pt x="247" y="30"/>
                  </a:lnTo>
                  <a:lnTo>
                    <a:pt x="281" y="30"/>
                  </a:lnTo>
                  <a:lnTo>
                    <a:pt x="318" y="34"/>
                  </a:lnTo>
                  <a:lnTo>
                    <a:pt x="350" y="39"/>
                  </a:lnTo>
                  <a:lnTo>
                    <a:pt x="381" y="42"/>
                  </a:lnTo>
                  <a:lnTo>
                    <a:pt x="410" y="44"/>
                  </a:lnTo>
                  <a:lnTo>
                    <a:pt x="435" y="46"/>
                  </a:lnTo>
                  <a:lnTo>
                    <a:pt x="461" y="47"/>
                  </a:lnTo>
                  <a:lnTo>
                    <a:pt x="483" y="47"/>
                  </a:lnTo>
                  <a:lnTo>
                    <a:pt x="505" y="47"/>
                  </a:lnTo>
                  <a:lnTo>
                    <a:pt x="527" y="46"/>
                  </a:lnTo>
                  <a:lnTo>
                    <a:pt x="547" y="44"/>
                  </a:lnTo>
                  <a:lnTo>
                    <a:pt x="568" y="41"/>
                  </a:lnTo>
                  <a:lnTo>
                    <a:pt x="588" y="37"/>
                  </a:lnTo>
                  <a:lnTo>
                    <a:pt x="610" y="32"/>
                  </a:lnTo>
                  <a:lnTo>
                    <a:pt x="630" y="27"/>
                  </a:lnTo>
                  <a:lnTo>
                    <a:pt x="652" y="20"/>
                  </a:lnTo>
                  <a:lnTo>
                    <a:pt x="676" y="13"/>
                  </a:lnTo>
                  <a:lnTo>
                    <a:pt x="700" y="7"/>
                  </a:lnTo>
                  <a:lnTo>
                    <a:pt x="727" y="0"/>
                  </a:lnTo>
                  <a:lnTo>
                    <a:pt x="761" y="0"/>
                  </a:lnTo>
                  <a:lnTo>
                    <a:pt x="799" y="2"/>
                  </a:lnTo>
                  <a:lnTo>
                    <a:pt x="839" y="8"/>
                  </a:lnTo>
                  <a:lnTo>
                    <a:pt x="882" y="17"/>
                  </a:lnTo>
                  <a:lnTo>
                    <a:pt x="926" y="30"/>
                  </a:lnTo>
                  <a:lnTo>
                    <a:pt x="972" y="46"/>
                  </a:lnTo>
                  <a:lnTo>
                    <a:pt x="1018" y="64"/>
                  </a:lnTo>
                  <a:lnTo>
                    <a:pt x="1062" y="85"/>
                  </a:lnTo>
                  <a:lnTo>
                    <a:pt x="1104" y="105"/>
                  </a:lnTo>
                  <a:lnTo>
                    <a:pt x="1145" y="129"/>
                  </a:lnTo>
                  <a:lnTo>
                    <a:pt x="1182" y="154"/>
                  </a:lnTo>
                  <a:lnTo>
                    <a:pt x="1215" y="178"/>
                  </a:lnTo>
                  <a:lnTo>
                    <a:pt x="1243" y="205"/>
                  </a:lnTo>
                  <a:lnTo>
                    <a:pt x="1266" y="230"/>
                  </a:lnTo>
                  <a:lnTo>
                    <a:pt x="1281" y="256"/>
                  </a:lnTo>
                  <a:lnTo>
                    <a:pt x="1289" y="286"/>
                  </a:lnTo>
                  <a:lnTo>
                    <a:pt x="1293" y="327"/>
                  </a:lnTo>
                  <a:lnTo>
                    <a:pt x="1289" y="376"/>
                  </a:lnTo>
                  <a:lnTo>
                    <a:pt x="1281" y="432"/>
                  </a:lnTo>
                  <a:lnTo>
                    <a:pt x="1266" y="495"/>
                  </a:lnTo>
                  <a:lnTo>
                    <a:pt x="1243" y="561"/>
                  </a:lnTo>
                  <a:lnTo>
                    <a:pt x="1216" y="632"/>
                  </a:lnTo>
                  <a:lnTo>
                    <a:pt x="1182" y="704"/>
                  </a:lnTo>
                  <a:lnTo>
                    <a:pt x="1143" y="776"/>
                  </a:lnTo>
                  <a:lnTo>
                    <a:pt x="1097" y="849"/>
                  </a:lnTo>
                  <a:lnTo>
                    <a:pt x="1045" y="921"/>
                  </a:lnTo>
                  <a:lnTo>
                    <a:pt x="985" y="987"/>
                  </a:lnTo>
                  <a:lnTo>
                    <a:pt x="921" y="1051"/>
                  </a:lnTo>
                  <a:lnTo>
                    <a:pt x="849" y="1107"/>
                  </a:lnTo>
                  <a:lnTo>
                    <a:pt x="771" y="1158"/>
                  </a:lnTo>
                  <a:lnTo>
                    <a:pt x="686" y="1200"/>
                  </a:lnTo>
                  <a:lnTo>
                    <a:pt x="685" y="1200"/>
                  </a:lnTo>
                  <a:lnTo>
                    <a:pt x="681" y="1202"/>
                  </a:lnTo>
                  <a:lnTo>
                    <a:pt x="673" y="1204"/>
                  </a:lnTo>
                  <a:lnTo>
                    <a:pt x="664" y="1205"/>
                  </a:lnTo>
                  <a:lnTo>
                    <a:pt x="651" y="1207"/>
                  </a:lnTo>
                  <a:lnTo>
                    <a:pt x="636" y="1207"/>
                  </a:lnTo>
                  <a:lnTo>
                    <a:pt x="619" y="1209"/>
                  </a:lnTo>
                  <a:lnTo>
                    <a:pt x="598" y="1207"/>
                  </a:lnTo>
                  <a:lnTo>
                    <a:pt x="576" y="1205"/>
                  </a:lnTo>
                  <a:lnTo>
                    <a:pt x="552" y="1202"/>
                  </a:lnTo>
                  <a:lnTo>
                    <a:pt x="527" y="1195"/>
                  </a:lnTo>
                  <a:lnTo>
                    <a:pt x="498" y="1189"/>
                  </a:lnTo>
                  <a:lnTo>
                    <a:pt x="467" y="1178"/>
                  </a:lnTo>
                  <a:lnTo>
                    <a:pt x="437" y="1165"/>
                  </a:lnTo>
                  <a:lnTo>
                    <a:pt x="403" y="1150"/>
                  </a:lnTo>
                  <a:lnTo>
                    <a:pt x="367" y="1129"/>
                  </a:lnTo>
                  <a:lnTo>
                    <a:pt x="332" y="1107"/>
                  </a:lnTo>
                  <a:lnTo>
                    <a:pt x="299" y="1085"/>
                  </a:lnTo>
                  <a:lnTo>
                    <a:pt x="267" y="1063"/>
                  </a:lnTo>
                  <a:lnTo>
                    <a:pt x="238" y="1039"/>
                  </a:lnTo>
                  <a:lnTo>
                    <a:pt x="211" y="1016"/>
                  </a:lnTo>
                  <a:lnTo>
                    <a:pt x="185" y="990"/>
                  </a:lnTo>
                  <a:lnTo>
                    <a:pt x="163" y="965"/>
                  </a:lnTo>
                  <a:lnTo>
                    <a:pt x="143" y="939"/>
                  </a:lnTo>
                  <a:lnTo>
                    <a:pt x="126" y="912"/>
                  </a:lnTo>
                  <a:lnTo>
                    <a:pt x="112" y="883"/>
                  </a:lnTo>
                  <a:lnTo>
                    <a:pt x="101" y="853"/>
                  </a:lnTo>
                  <a:lnTo>
                    <a:pt x="92" y="822"/>
                  </a:lnTo>
                  <a:lnTo>
                    <a:pt x="87" y="790"/>
                  </a:lnTo>
                  <a:lnTo>
                    <a:pt x="84" y="756"/>
                  </a:lnTo>
                  <a:lnTo>
                    <a:pt x="85" y="722"/>
                  </a:lnTo>
                  <a:lnTo>
                    <a:pt x="90" y="685"/>
                  </a:lnTo>
                  <a:lnTo>
                    <a:pt x="94" y="615"/>
                  </a:lnTo>
                  <a:lnTo>
                    <a:pt x="80" y="558"/>
                  </a:lnTo>
                  <a:lnTo>
                    <a:pt x="58" y="503"/>
                  </a:lnTo>
                  <a:lnTo>
                    <a:pt x="33" y="451"/>
                  </a:lnTo>
                  <a:lnTo>
                    <a:pt x="11" y="393"/>
                  </a:lnTo>
                  <a:lnTo>
                    <a:pt x="0" y="329"/>
                  </a:lnTo>
                  <a:lnTo>
                    <a:pt x="9" y="251"/>
                  </a:lnTo>
                  <a:lnTo>
                    <a:pt x="41" y="156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auto">
            <a:xfrm>
              <a:off x="1863" y="1538"/>
              <a:ext cx="1238" cy="1162"/>
            </a:xfrm>
            <a:custGeom>
              <a:avLst/>
              <a:gdLst/>
              <a:ahLst/>
              <a:cxnLst>
                <a:cxn ang="0">
                  <a:pos x="41" y="144"/>
                </a:cxn>
                <a:cxn ang="0">
                  <a:pos x="69" y="107"/>
                </a:cxn>
                <a:cxn ang="0">
                  <a:pos x="132" y="59"/>
                </a:cxn>
                <a:cxn ang="0">
                  <a:pos x="234" y="32"/>
                </a:cxn>
                <a:cxn ang="0">
                  <a:pos x="334" y="39"/>
                </a:cxn>
                <a:cxn ang="0">
                  <a:pos x="390" y="46"/>
                </a:cxn>
                <a:cxn ang="0">
                  <a:pos x="438" y="47"/>
                </a:cxn>
                <a:cxn ang="0">
                  <a:pos x="482" y="47"/>
                </a:cxn>
                <a:cxn ang="0">
                  <a:pos x="523" y="44"/>
                </a:cxn>
                <a:cxn ang="0">
                  <a:pos x="562" y="37"/>
                </a:cxn>
                <a:cxn ang="0">
                  <a:pos x="603" y="27"/>
                </a:cxn>
                <a:cxn ang="0">
                  <a:pos x="645" y="14"/>
                </a:cxn>
                <a:cxn ang="0">
                  <a:pos x="696" y="2"/>
                </a:cxn>
                <a:cxn ang="0">
                  <a:pos x="762" y="3"/>
                </a:cxn>
                <a:cxn ang="0">
                  <a:pos x="844" y="19"/>
                </a:cxn>
                <a:cxn ang="0">
                  <a:pos x="929" y="46"/>
                </a:cxn>
                <a:cxn ang="0">
                  <a:pos x="1015" y="83"/>
                </a:cxn>
                <a:cxn ang="0">
                  <a:pos x="1095" y="125"/>
                </a:cxn>
                <a:cxn ang="0">
                  <a:pos x="1163" y="173"/>
                </a:cxn>
                <a:cxn ang="0">
                  <a:pos x="1211" y="222"/>
                </a:cxn>
                <a:cxn ang="0">
                  <a:pos x="1234" y="276"/>
                </a:cxn>
                <a:cxn ang="0">
                  <a:pos x="1234" y="363"/>
                </a:cxn>
                <a:cxn ang="0">
                  <a:pos x="1211" y="476"/>
                </a:cxn>
                <a:cxn ang="0">
                  <a:pos x="1165" y="609"/>
                </a:cxn>
                <a:cxn ang="0">
                  <a:pos x="1093" y="748"/>
                </a:cxn>
                <a:cxn ang="0">
                  <a:pos x="998" y="885"/>
                </a:cxn>
                <a:cxn ang="0">
                  <a:pos x="880" y="1011"/>
                </a:cxn>
                <a:cxn ang="0">
                  <a:pos x="737" y="1114"/>
                </a:cxn>
                <a:cxn ang="0">
                  <a:pos x="654" y="1155"/>
                </a:cxn>
                <a:cxn ang="0">
                  <a:pos x="643" y="1158"/>
                </a:cxn>
                <a:cxn ang="0">
                  <a:pos x="621" y="1162"/>
                </a:cxn>
                <a:cxn ang="0">
                  <a:pos x="591" y="1162"/>
                </a:cxn>
                <a:cxn ang="0">
                  <a:pos x="550" y="1160"/>
                </a:cxn>
                <a:cxn ang="0">
                  <a:pos x="503" y="1151"/>
                </a:cxn>
                <a:cxn ang="0">
                  <a:pos x="446" y="1133"/>
                </a:cxn>
                <a:cxn ang="0">
                  <a:pos x="384" y="1106"/>
                </a:cxn>
                <a:cxn ang="0">
                  <a:pos x="316" y="1067"/>
                </a:cxn>
                <a:cxn ang="0">
                  <a:pos x="255" y="1022"/>
                </a:cxn>
                <a:cxn ang="0">
                  <a:pos x="200" y="978"/>
                </a:cxn>
                <a:cxn ang="0">
                  <a:pos x="154" y="929"/>
                </a:cxn>
                <a:cxn ang="0">
                  <a:pos x="119" y="878"/>
                </a:cxn>
                <a:cxn ang="0">
                  <a:pos x="95" y="822"/>
                </a:cxn>
                <a:cxn ang="0">
                  <a:pos x="81" y="761"/>
                </a:cxn>
                <a:cxn ang="0">
                  <a:pos x="80" y="695"/>
                </a:cxn>
                <a:cxn ang="0">
                  <a:pos x="88" y="593"/>
                </a:cxn>
                <a:cxn ang="0">
                  <a:pos x="53" y="485"/>
                </a:cxn>
                <a:cxn ang="0">
                  <a:pos x="8" y="380"/>
                </a:cxn>
                <a:cxn ang="0">
                  <a:pos x="7" y="242"/>
                </a:cxn>
              </a:cxnLst>
              <a:rect l="0" t="0" r="r" b="b"/>
              <a:pathLst>
                <a:path w="1238" h="1162">
                  <a:moveTo>
                    <a:pt x="37" y="151"/>
                  </a:moveTo>
                  <a:lnTo>
                    <a:pt x="41" y="144"/>
                  </a:lnTo>
                  <a:lnTo>
                    <a:pt x="51" y="129"/>
                  </a:lnTo>
                  <a:lnTo>
                    <a:pt x="69" y="107"/>
                  </a:lnTo>
                  <a:lnTo>
                    <a:pt x="97" y="83"/>
                  </a:lnTo>
                  <a:lnTo>
                    <a:pt x="132" y="59"/>
                  </a:lnTo>
                  <a:lnTo>
                    <a:pt x="178" y="41"/>
                  </a:lnTo>
                  <a:lnTo>
                    <a:pt x="234" y="32"/>
                  </a:lnTo>
                  <a:lnTo>
                    <a:pt x="302" y="36"/>
                  </a:lnTo>
                  <a:lnTo>
                    <a:pt x="334" y="39"/>
                  </a:lnTo>
                  <a:lnTo>
                    <a:pt x="363" y="42"/>
                  </a:lnTo>
                  <a:lnTo>
                    <a:pt x="390" y="46"/>
                  </a:lnTo>
                  <a:lnTo>
                    <a:pt x="416" y="47"/>
                  </a:lnTo>
                  <a:lnTo>
                    <a:pt x="438" y="47"/>
                  </a:lnTo>
                  <a:lnTo>
                    <a:pt x="462" y="47"/>
                  </a:lnTo>
                  <a:lnTo>
                    <a:pt x="482" y="47"/>
                  </a:lnTo>
                  <a:lnTo>
                    <a:pt x="503" y="46"/>
                  </a:lnTo>
                  <a:lnTo>
                    <a:pt x="523" y="44"/>
                  </a:lnTo>
                  <a:lnTo>
                    <a:pt x="542" y="41"/>
                  </a:lnTo>
                  <a:lnTo>
                    <a:pt x="562" y="37"/>
                  </a:lnTo>
                  <a:lnTo>
                    <a:pt x="582" y="32"/>
                  </a:lnTo>
                  <a:lnTo>
                    <a:pt x="603" y="27"/>
                  </a:lnTo>
                  <a:lnTo>
                    <a:pt x="623" y="20"/>
                  </a:lnTo>
                  <a:lnTo>
                    <a:pt x="645" y="14"/>
                  </a:lnTo>
                  <a:lnTo>
                    <a:pt x="669" y="7"/>
                  </a:lnTo>
                  <a:lnTo>
                    <a:pt x="696" y="2"/>
                  </a:lnTo>
                  <a:lnTo>
                    <a:pt x="727" y="0"/>
                  </a:lnTo>
                  <a:lnTo>
                    <a:pt x="762" y="3"/>
                  </a:lnTo>
                  <a:lnTo>
                    <a:pt x="801" y="8"/>
                  </a:lnTo>
                  <a:lnTo>
                    <a:pt x="844" y="19"/>
                  </a:lnTo>
                  <a:lnTo>
                    <a:pt x="886" y="31"/>
                  </a:lnTo>
                  <a:lnTo>
                    <a:pt x="929" y="46"/>
                  </a:lnTo>
                  <a:lnTo>
                    <a:pt x="973" y="63"/>
                  </a:lnTo>
                  <a:lnTo>
                    <a:pt x="1015" y="83"/>
                  </a:lnTo>
                  <a:lnTo>
                    <a:pt x="1056" y="103"/>
                  </a:lnTo>
                  <a:lnTo>
                    <a:pt x="1095" y="125"/>
                  </a:lnTo>
                  <a:lnTo>
                    <a:pt x="1131" y="149"/>
                  </a:lnTo>
                  <a:lnTo>
                    <a:pt x="1163" y="173"/>
                  </a:lnTo>
                  <a:lnTo>
                    <a:pt x="1190" y="198"/>
                  </a:lnTo>
                  <a:lnTo>
                    <a:pt x="1211" y="222"/>
                  </a:lnTo>
                  <a:lnTo>
                    <a:pt x="1226" y="248"/>
                  </a:lnTo>
                  <a:lnTo>
                    <a:pt x="1234" y="276"/>
                  </a:lnTo>
                  <a:lnTo>
                    <a:pt x="1238" y="315"/>
                  </a:lnTo>
                  <a:lnTo>
                    <a:pt x="1234" y="363"/>
                  </a:lnTo>
                  <a:lnTo>
                    <a:pt x="1226" y="417"/>
                  </a:lnTo>
                  <a:lnTo>
                    <a:pt x="1211" y="476"/>
                  </a:lnTo>
                  <a:lnTo>
                    <a:pt x="1190" y="541"/>
                  </a:lnTo>
                  <a:lnTo>
                    <a:pt x="1165" y="609"/>
                  </a:lnTo>
                  <a:lnTo>
                    <a:pt x="1133" y="678"/>
                  </a:lnTo>
                  <a:lnTo>
                    <a:pt x="1093" y="748"/>
                  </a:lnTo>
                  <a:lnTo>
                    <a:pt x="1049" y="817"/>
                  </a:lnTo>
                  <a:lnTo>
                    <a:pt x="998" y="885"/>
                  </a:lnTo>
                  <a:lnTo>
                    <a:pt x="942" y="951"/>
                  </a:lnTo>
                  <a:lnTo>
                    <a:pt x="880" y="1011"/>
                  </a:lnTo>
                  <a:lnTo>
                    <a:pt x="812" y="1067"/>
                  </a:lnTo>
                  <a:lnTo>
                    <a:pt x="737" y="1114"/>
                  </a:lnTo>
                  <a:lnTo>
                    <a:pt x="655" y="1155"/>
                  </a:lnTo>
                  <a:lnTo>
                    <a:pt x="654" y="1155"/>
                  </a:lnTo>
                  <a:lnTo>
                    <a:pt x="650" y="1156"/>
                  </a:lnTo>
                  <a:lnTo>
                    <a:pt x="643" y="1158"/>
                  </a:lnTo>
                  <a:lnTo>
                    <a:pt x="633" y="1160"/>
                  </a:lnTo>
                  <a:lnTo>
                    <a:pt x="621" y="1162"/>
                  </a:lnTo>
                  <a:lnTo>
                    <a:pt x="608" y="1162"/>
                  </a:lnTo>
                  <a:lnTo>
                    <a:pt x="591" y="1162"/>
                  </a:lnTo>
                  <a:lnTo>
                    <a:pt x="572" y="1162"/>
                  </a:lnTo>
                  <a:lnTo>
                    <a:pt x="550" y="1160"/>
                  </a:lnTo>
                  <a:lnTo>
                    <a:pt x="526" y="1156"/>
                  </a:lnTo>
                  <a:lnTo>
                    <a:pt x="503" y="1151"/>
                  </a:lnTo>
                  <a:lnTo>
                    <a:pt x="475" y="1143"/>
                  </a:lnTo>
                  <a:lnTo>
                    <a:pt x="446" y="1133"/>
                  </a:lnTo>
                  <a:lnTo>
                    <a:pt x="416" y="1121"/>
                  </a:lnTo>
                  <a:lnTo>
                    <a:pt x="384" y="1106"/>
                  </a:lnTo>
                  <a:lnTo>
                    <a:pt x="350" y="1087"/>
                  </a:lnTo>
                  <a:lnTo>
                    <a:pt x="316" y="1067"/>
                  </a:lnTo>
                  <a:lnTo>
                    <a:pt x="283" y="1045"/>
                  </a:lnTo>
                  <a:lnTo>
                    <a:pt x="255" y="1022"/>
                  </a:lnTo>
                  <a:lnTo>
                    <a:pt x="226" y="1000"/>
                  </a:lnTo>
                  <a:lnTo>
                    <a:pt x="200" y="978"/>
                  </a:lnTo>
                  <a:lnTo>
                    <a:pt x="176" y="955"/>
                  </a:lnTo>
                  <a:lnTo>
                    <a:pt x="154" y="929"/>
                  </a:lnTo>
                  <a:lnTo>
                    <a:pt x="136" y="904"/>
                  </a:lnTo>
                  <a:lnTo>
                    <a:pt x="119" y="878"/>
                  </a:lnTo>
                  <a:lnTo>
                    <a:pt x="105" y="851"/>
                  </a:lnTo>
                  <a:lnTo>
                    <a:pt x="95" y="822"/>
                  </a:lnTo>
                  <a:lnTo>
                    <a:pt x="86" y="792"/>
                  </a:lnTo>
                  <a:lnTo>
                    <a:pt x="81" y="761"/>
                  </a:lnTo>
                  <a:lnTo>
                    <a:pt x="80" y="729"/>
                  </a:lnTo>
                  <a:lnTo>
                    <a:pt x="80" y="695"/>
                  </a:lnTo>
                  <a:lnTo>
                    <a:pt x="85" y="660"/>
                  </a:lnTo>
                  <a:lnTo>
                    <a:pt x="88" y="593"/>
                  </a:lnTo>
                  <a:lnTo>
                    <a:pt x="75" y="538"/>
                  </a:lnTo>
                  <a:lnTo>
                    <a:pt x="53" y="485"/>
                  </a:lnTo>
                  <a:lnTo>
                    <a:pt x="29" y="434"/>
                  </a:lnTo>
                  <a:lnTo>
                    <a:pt x="8" y="380"/>
                  </a:lnTo>
                  <a:lnTo>
                    <a:pt x="0" y="317"/>
                  </a:lnTo>
                  <a:lnTo>
                    <a:pt x="7" y="242"/>
                  </a:lnTo>
                  <a:lnTo>
                    <a:pt x="37" y="151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auto">
            <a:xfrm>
              <a:off x="1887" y="1567"/>
              <a:ext cx="1183" cy="1114"/>
            </a:xfrm>
            <a:custGeom>
              <a:avLst/>
              <a:gdLst/>
              <a:ahLst/>
              <a:cxnLst>
                <a:cxn ang="0">
                  <a:pos x="40" y="141"/>
                </a:cxn>
                <a:cxn ang="0">
                  <a:pos x="68" y="103"/>
                </a:cxn>
                <a:cxn ang="0">
                  <a:pos x="127" y="57"/>
                </a:cxn>
                <a:cxn ang="0">
                  <a:pos x="225" y="30"/>
                </a:cxn>
                <a:cxn ang="0">
                  <a:pos x="321" y="37"/>
                </a:cxn>
                <a:cxn ang="0">
                  <a:pos x="373" y="44"/>
                </a:cxn>
                <a:cxn ang="0">
                  <a:pos x="421" y="46"/>
                </a:cxn>
                <a:cxn ang="0">
                  <a:pos x="462" y="46"/>
                </a:cxn>
                <a:cxn ang="0">
                  <a:pos x="501" y="42"/>
                </a:cxn>
                <a:cxn ang="0">
                  <a:pos x="538" y="35"/>
                </a:cxn>
                <a:cxn ang="0">
                  <a:pos x="577" y="27"/>
                </a:cxn>
                <a:cxn ang="0">
                  <a:pos x="618" y="13"/>
                </a:cxn>
                <a:cxn ang="0">
                  <a:pos x="665" y="2"/>
                </a:cxn>
                <a:cxn ang="0">
                  <a:pos x="730" y="3"/>
                </a:cxn>
                <a:cxn ang="0">
                  <a:pos x="806" y="17"/>
                </a:cxn>
                <a:cxn ang="0">
                  <a:pos x="889" y="44"/>
                </a:cxn>
                <a:cxn ang="0">
                  <a:pos x="971" y="80"/>
                </a:cxn>
                <a:cxn ang="0">
                  <a:pos x="1047" y="120"/>
                </a:cxn>
                <a:cxn ang="0">
                  <a:pos x="1112" y="166"/>
                </a:cxn>
                <a:cxn ang="0">
                  <a:pos x="1158" y="213"/>
                </a:cxn>
                <a:cxn ang="0">
                  <a:pos x="1180" y="266"/>
                </a:cxn>
                <a:cxn ang="0">
                  <a:pos x="1180" y="347"/>
                </a:cxn>
                <a:cxn ang="0">
                  <a:pos x="1158" y="458"/>
                </a:cxn>
                <a:cxn ang="0">
                  <a:pos x="1114" y="583"/>
                </a:cxn>
                <a:cxn ang="0">
                  <a:pos x="1046" y="717"/>
                </a:cxn>
                <a:cxn ang="0">
                  <a:pos x="956" y="849"/>
                </a:cxn>
                <a:cxn ang="0">
                  <a:pos x="842" y="970"/>
                </a:cxn>
                <a:cxn ang="0">
                  <a:pos x="706" y="1068"/>
                </a:cxn>
                <a:cxn ang="0">
                  <a:pos x="626" y="1107"/>
                </a:cxn>
                <a:cxn ang="0">
                  <a:pos x="616" y="1110"/>
                </a:cxn>
                <a:cxn ang="0">
                  <a:pos x="596" y="1114"/>
                </a:cxn>
                <a:cxn ang="0">
                  <a:pos x="565" y="1114"/>
                </a:cxn>
                <a:cxn ang="0">
                  <a:pos x="528" y="1112"/>
                </a:cxn>
                <a:cxn ang="0">
                  <a:pos x="482" y="1104"/>
                </a:cxn>
                <a:cxn ang="0">
                  <a:pos x="428" y="1087"/>
                </a:cxn>
                <a:cxn ang="0">
                  <a:pos x="368" y="1060"/>
                </a:cxn>
                <a:cxn ang="0">
                  <a:pos x="304" y="1021"/>
                </a:cxn>
                <a:cxn ang="0">
                  <a:pos x="244" y="980"/>
                </a:cxn>
                <a:cxn ang="0">
                  <a:pos x="193" y="938"/>
                </a:cxn>
                <a:cxn ang="0">
                  <a:pos x="149" y="890"/>
                </a:cxn>
                <a:cxn ang="0">
                  <a:pos x="115" y="841"/>
                </a:cxn>
                <a:cxn ang="0">
                  <a:pos x="91" y="788"/>
                </a:cxn>
                <a:cxn ang="0">
                  <a:pos x="79" y="729"/>
                </a:cxn>
                <a:cxn ang="0">
                  <a:pos x="78" y="666"/>
                </a:cxn>
                <a:cxn ang="0">
                  <a:pos x="86" y="570"/>
                </a:cxn>
                <a:cxn ang="0">
                  <a:pos x="52" y="466"/>
                </a:cxn>
                <a:cxn ang="0">
                  <a:pos x="10" y="364"/>
                </a:cxn>
                <a:cxn ang="0">
                  <a:pos x="6" y="232"/>
                </a:cxn>
              </a:cxnLst>
              <a:rect l="0" t="0" r="r" b="b"/>
              <a:pathLst>
                <a:path w="1183" h="1114">
                  <a:moveTo>
                    <a:pt x="37" y="146"/>
                  </a:moveTo>
                  <a:lnTo>
                    <a:pt x="40" y="141"/>
                  </a:lnTo>
                  <a:lnTo>
                    <a:pt x="51" y="124"/>
                  </a:lnTo>
                  <a:lnTo>
                    <a:pt x="68" y="103"/>
                  </a:lnTo>
                  <a:lnTo>
                    <a:pt x="93" y="80"/>
                  </a:lnTo>
                  <a:lnTo>
                    <a:pt x="127" y="57"/>
                  </a:lnTo>
                  <a:lnTo>
                    <a:pt x="171" y="41"/>
                  </a:lnTo>
                  <a:lnTo>
                    <a:pt x="225" y="30"/>
                  </a:lnTo>
                  <a:lnTo>
                    <a:pt x="290" y="34"/>
                  </a:lnTo>
                  <a:lnTo>
                    <a:pt x="321" y="37"/>
                  </a:lnTo>
                  <a:lnTo>
                    <a:pt x="348" y="41"/>
                  </a:lnTo>
                  <a:lnTo>
                    <a:pt x="373" y="44"/>
                  </a:lnTo>
                  <a:lnTo>
                    <a:pt x="397" y="46"/>
                  </a:lnTo>
                  <a:lnTo>
                    <a:pt x="421" y="46"/>
                  </a:lnTo>
                  <a:lnTo>
                    <a:pt x="441" y="46"/>
                  </a:lnTo>
                  <a:lnTo>
                    <a:pt x="462" y="46"/>
                  </a:lnTo>
                  <a:lnTo>
                    <a:pt x="482" y="44"/>
                  </a:lnTo>
                  <a:lnTo>
                    <a:pt x="501" y="42"/>
                  </a:lnTo>
                  <a:lnTo>
                    <a:pt x="519" y="39"/>
                  </a:lnTo>
                  <a:lnTo>
                    <a:pt x="538" y="35"/>
                  </a:lnTo>
                  <a:lnTo>
                    <a:pt x="557" y="32"/>
                  </a:lnTo>
                  <a:lnTo>
                    <a:pt x="577" y="27"/>
                  </a:lnTo>
                  <a:lnTo>
                    <a:pt x="596" y="20"/>
                  </a:lnTo>
                  <a:lnTo>
                    <a:pt x="618" y="13"/>
                  </a:lnTo>
                  <a:lnTo>
                    <a:pt x="640" y="7"/>
                  </a:lnTo>
                  <a:lnTo>
                    <a:pt x="665" y="2"/>
                  </a:lnTo>
                  <a:lnTo>
                    <a:pt x="696" y="0"/>
                  </a:lnTo>
                  <a:lnTo>
                    <a:pt x="730" y="3"/>
                  </a:lnTo>
                  <a:lnTo>
                    <a:pt x="767" y="8"/>
                  </a:lnTo>
                  <a:lnTo>
                    <a:pt x="806" y="17"/>
                  </a:lnTo>
                  <a:lnTo>
                    <a:pt x="847" y="29"/>
                  </a:lnTo>
                  <a:lnTo>
                    <a:pt x="889" y="44"/>
                  </a:lnTo>
                  <a:lnTo>
                    <a:pt x="930" y="61"/>
                  </a:lnTo>
                  <a:lnTo>
                    <a:pt x="971" y="80"/>
                  </a:lnTo>
                  <a:lnTo>
                    <a:pt x="1010" y="98"/>
                  </a:lnTo>
                  <a:lnTo>
                    <a:pt x="1047" y="120"/>
                  </a:lnTo>
                  <a:lnTo>
                    <a:pt x="1081" y="142"/>
                  </a:lnTo>
                  <a:lnTo>
                    <a:pt x="1112" y="166"/>
                  </a:lnTo>
                  <a:lnTo>
                    <a:pt x="1137" y="190"/>
                  </a:lnTo>
                  <a:lnTo>
                    <a:pt x="1158" y="213"/>
                  </a:lnTo>
                  <a:lnTo>
                    <a:pt x="1171" y="237"/>
                  </a:lnTo>
                  <a:lnTo>
                    <a:pt x="1180" y="266"/>
                  </a:lnTo>
                  <a:lnTo>
                    <a:pt x="1183" y="303"/>
                  </a:lnTo>
                  <a:lnTo>
                    <a:pt x="1180" y="347"/>
                  </a:lnTo>
                  <a:lnTo>
                    <a:pt x="1171" y="400"/>
                  </a:lnTo>
                  <a:lnTo>
                    <a:pt x="1158" y="458"/>
                  </a:lnTo>
                  <a:lnTo>
                    <a:pt x="1139" y="519"/>
                  </a:lnTo>
                  <a:lnTo>
                    <a:pt x="1114" y="583"/>
                  </a:lnTo>
                  <a:lnTo>
                    <a:pt x="1083" y="649"/>
                  </a:lnTo>
                  <a:lnTo>
                    <a:pt x="1046" y="717"/>
                  </a:lnTo>
                  <a:lnTo>
                    <a:pt x="1003" y="783"/>
                  </a:lnTo>
                  <a:lnTo>
                    <a:pt x="956" y="849"/>
                  </a:lnTo>
                  <a:lnTo>
                    <a:pt x="901" y="910"/>
                  </a:lnTo>
                  <a:lnTo>
                    <a:pt x="842" y="970"/>
                  </a:lnTo>
                  <a:lnTo>
                    <a:pt x="777" y="1022"/>
                  </a:lnTo>
                  <a:lnTo>
                    <a:pt x="706" y="1068"/>
                  </a:lnTo>
                  <a:lnTo>
                    <a:pt x="628" y="1107"/>
                  </a:lnTo>
                  <a:lnTo>
                    <a:pt x="626" y="1107"/>
                  </a:lnTo>
                  <a:lnTo>
                    <a:pt x="623" y="1109"/>
                  </a:lnTo>
                  <a:lnTo>
                    <a:pt x="616" y="1110"/>
                  </a:lnTo>
                  <a:lnTo>
                    <a:pt x="608" y="1112"/>
                  </a:lnTo>
                  <a:lnTo>
                    <a:pt x="596" y="1114"/>
                  </a:lnTo>
                  <a:lnTo>
                    <a:pt x="582" y="1114"/>
                  </a:lnTo>
                  <a:lnTo>
                    <a:pt x="565" y="1114"/>
                  </a:lnTo>
                  <a:lnTo>
                    <a:pt x="548" y="1114"/>
                  </a:lnTo>
                  <a:lnTo>
                    <a:pt x="528" y="1112"/>
                  </a:lnTo>
                  <a:lnTo>
                    <a:pt x="506" y="1109"/>
                  </a:lnTo>
                  <a:lnTo>
                    <a:pt x="482" y="1104"/>
                  </a:lnTo>
                  <a:lnTo>
                    <a:pt x="455" y="1097"/>
                  </a:lnTo>
                  <a:lnTo>
                    <a:pt x="428" y="1087"/>
                  </a:lnTo>
                  <a:lnTo>
                    <a:pt x="399" y="1075"/>
                  </a:lnTo>
                  <a:lnTo>
                    <a:pt x="368" y="1060"/>
                  </a:lnTo>
                  <a:lnTo>
                    <a:pt x="336" y="1041"/>
                  </a:lnTo>
                  <a:lnTo>
                    <a:pt x="304" y="1021"/>
                  </a:lnTo>
                  <a:lnTo>
                    <a:pt x="273" y="1000"/>
                  </a:lnTo>
                  <a:lnTo>
                    <a:pt x="244" y="980"/>
                  </a:lnTo>
                  <a:lnTo>
                    <a:pt x="217" y="960"/>
                  </a:lnTo>
                  <a:lnTo>
                    <a:pt x="193" y="938"/>
                  </a:lnTo>
                  <a:lnTo>
                    <a:pt x="169" y="914"/>
                  </a:lnTo>
                  <a:lnTo>
                    <a:pt x="149" y="890"/>
                  </a:lnTo>
                  <a:lnTo>
                    <a:pt x="130" y="866"/>
                  </a:lnTo>
                  <a:lnTo>
                    <a:pt x="115" y="841"/>
                  </a:lnTo>
                  <a:lnTo>
                    <a:pt x="102" y="815"/>
                  </a:lnTo>
                  <a:lnTo>
                    <a:pt x="91" y="788"/>
                  </a:lnTo>
                  <a:lnTo>
                    <a:pt x="85" y="759"/>
                  </a:lnTo>
                  <a:lnTo>
                    <a:pt x="79" y="729"/>
                  </a:lnTo>
                  <a:lnTo>
                    <a:pt x="78" y="698"/>
                  </a:lnTo>
                  <a:lnTo>
                    <a:pt x="78" y="666"/>
                  </a:lnTo>
                  <a:lnTo>
                    <a:pt x="83" y="632"/>
                  </a:lnTo>
                  <a:lnTo>
                    <a:pt x="86" y="570"/>
                  </a:lnTo>
                  <a:lnTo>
                    <a:pt x="73" y="515"/>
                  </a:lnTo>
                  <a:lnTo>
                    <a:pt x="52" y="466"/>
                  </a:lnTo>
                  <a:lnTo>
                    <a:pt x="29" y="417"/>
                  </a:lnTo>
                  <a:lnTo>
                    <a:pt x="10" y="364"/>
                  </a:lnTo>
                  <a:lnTo>
                    <a:pt x="0" y="303"/>
                  </a:lnTo>
                  <a:lnTo>
                    <a:pt x="6" y="232"/>
                  </a:lnTo>
                  <a:lnTo>
                    <a:pt x="37" y="146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auto">
            <a:xfrm>
              <a:off x="396" y="1345"/>
              <a:ext cx="385" cy="554"/>
            </a:xfrm>
            <a:custGeom>
              <a:avLst/>
              <a:gdLst/>
              <a:ahLst/>
              <a:cxnLst>
                <a:cxn ang="0">
                  <a:pos x="377" y="398"/>
                </a:cxn>
                <a:cxn ang="0">
                  <a:pos x="375" y="391"/>
                </a:cxn>
                <a:cxn ang="0">
                  <a:pos x="368" y="374"/>
                </a:cxn>
                <a:cxn ang="0">
                  <a:pos x="356" y="347"/>
                </a:cxn>
                <a:cxn ang="0">
                  <a:pos x="344" y="315"/>
                </a:cxn>
                <a:cxn ang="0">
                  <a:pos x="329" y="278"/>
                </a:cxn>
                <a:cxn ang="0">
                  <a:pos x="312" y="240"/>
                </a:cxn>
                <a:cxn ang="0">
                  <a:pos x="293" y="205"/>
                </a:cxn>
                <a:cxn ang="0">
                  <a:pos x="276" y="171"/>
                </a:cxn>
                <a:cxn ang="0">
                  <a:pos x="265" y="156"/>
                </a:cxn>
                <a:cxn ang="0">
                  <a:pos x="249" y="137"/>
                </a:cxn>
                <a:cxn ang="0">
                  <a:pos x="229" y="120"/>
                </a:cxn>
                <a:cxn ang="0">
                  <a:pos x="207" y="101"/>
                </a:cxn>
                <a:cxn ang="0">
                  <a:pos x="181" y="84"/>
                </a:cxn>
                <a:cxn ang="0">
                  <a:pos x="156" y="66"/>
                </a:cxn>
                <a:cxn ang="0">
                  <a:pos x="129" y="51"/>
                </a:cxn>
                <a:cxn ang="0">
                  <a:pos x="103" y="35"/>
                </a:cxn>
                <a:cxn ang="0">
                  <a:pos x="78" y="22"/>
                </a:cxn>
                <a:cxn ang="0">
                  <a:pos x="54" y="12"/>
                </a:cxn>
                <a:cxn ang="0">
                  <a:pos x="35" y="5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3"/>
                </a:cxn>
                <a:cxn ang="0">
                  <a:pos x="0" y="12"/>
                </a:cxn>
                <a:cxn ang="0">
                  <a:pos x="6" y="25"/>
                </a:cxn>
                <a:cxn ang="0">
                  <a:pos x="22" y="59"/>
                </a:cxn>
                <a:cxn ang="0">
                  <a:pos x="32" y="96"/>
                </a:cxn>
                <a:cxn ang="0">
                  <a:pos x="34" y="134"/>
                </a:cxn>
                <a:cxn ang="0">
                  <a:pos x="34" y="171"/>
                </a:cxn>
                <a:cxn ang="0">
                  <a:pos x="30" y="208"/>
                </a:cxn>
                <a:cxn ang="0">
                  <a:pos x="27" y="240"/>
                </a:cxn>
                <a:cxn ang="0">
                  <a:pos x="23" y="269"/>
                </a:cxn>
                <a:cxn ang="0">
                  <a:pos x="25" y="291"/>
                </a:cxn>
                <a:cxn ang="0">
                  <a:pos x="35" y="313"/>
                </a:cxn>
                <a:cxn ang="0">
                  <a:pos x="54" y="342"/>
                </a:cxn>
                <a:cxn ang="0">
                  <a:pos x="83" y="376"/>
                </a:cxn>
                <a:cxn ang="0">
                  <a:pos x="115" y="410"/>
                </a:cxn>
                <a:cxn ang="0">
                  <a:pos x="151" y="446"/>
                </a:cxn>
                <a:cxn ang="0">
                  <a:pos x="185" y="478"/>
                </a:cxn>
                <a:cxn ang="0">
                  <a:pos x="217" y="505"/>
                </a:cxn>
                <a:cxn ang="0">
                  <a:pos x="244" y="525"/>
                </a:cxn>
                <a:cxn ang="0">
                  <a:pos x="268" y="539"/>
                </a:cxn>
                <a:cxn ang="0">
                  <a:pos x="295" y="549"/>
                </a:cxn>
                <a:cxn ang="0">
                  <a:pos x="324" y="554"/>
                </a:cxn>
                <a:cxn ang="0">
                  <a:pos x="349" y="549"/>
                </a:cxn>
                <a:cxn ang="0">
                  <a:pos x="370" y="534"/>
                </a:cxn>
                <a:cxn ang="0">
                  <a:pos x="382" y="505"/>
                </a:cxn>
                <a:cxn ang="0">
                  <a:pos x="385" y="461"/>
                </a:cxn>
                <a:cxn ang="0">
                  <a:pos x="377" y="398"/>
                </a:cxn>
              </a:cxnLst>
              <a:rect l="0" t="0" r="r" b="b"/>
              <a:pathLst>
                <a:path w="385" h="554">
                  <a:moveTo>
                    <a:pt x="377" y="398"/>
                  </a:moveTo>
                  <a:lnTo>
                    <a:pt x="375" y="391"/>
                  </a:lnTo>
                  <a:lnTo>
                    <a:pt x="368" y="374"/>
                  </a:lnTo>
                  <a:lnTo>
                    <a:pt x="356" y="347"/>
                  </a:lnTo>
                  <a:lnTo>
                    <a:pt x="344" y="315"/>
                  </a:lnTo>
                  <a:lnTo>
                    <a:pt x="329" y="278"/>
                  </a:lnTo>
                  <a:lnTo>
                    <a:pt x="312" y="240"/>
                  </a:lnTo>
                  <a:lnTo>
                    <a:pt x="293" y="205"/>
                  </a:lnTo>
                  <a:lnTo>
                    <a:pt x="276" y="171"/>
                  </a:lnTo>
                  <a:lnTo>
                    <a:pt x="265" y="156"/>
                  </a:lnTo>
                  <a:lnTo>
                    <a:pt x="249" y="137"/>
                  </a:lnTo>
                  <a:lnTo>
                    <a:pt x="229" y="120"/>
                  </a:lnTo>
                  <a:lnTo>
                    <a:pt x="207" y="101"/>
                  </a:lnTo>
                  <a:lnTo>
                    <a:pt x="181" y="84"/>
                  </a:lnTo>
                  <a:lnTo>
                    <a:pt x="156" y="66"/>
                  </a:lnTo>
                  <a:lnTo>
                    <a:pt x="129" y="51"/>
                  </a:lnTo>
                  <a:lnTo>
                    <a:pt x="103" y="35"/>
                  </a:lnTo>
                  <a:lnTo>
                    <a:pt x="78" y="22"/>
                  </a:lnTo>
                  <a:lnTo>
                    <a:pt x="54" y="12"/>
                  </a:lnTo>
                  <a:lnTo>
                    <a:pt x="35" y="5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3"/>
                  </a:lnTo>
                  <a:lnTo>
                    <a:pt x="0" y="12"/>
                  </a:lnTo>
                  <a:lnTo>
                    <a:pt x="6" y="25"/>
                  </a:lnTo>
                  <a:lnTo>
                    <a:pt x="22" y="59"/>
                  </a:lnTo>
                  <a:lnTo>
                    <a:pt x="32" y="96"/>
                  </a:lnTo>
                  <a:lnTo>
                    <a:pt x="34" y="134"/>
                  </a:lnTo>
                  <a:lnTo>
                    <a:pt x="34" y="171"/>
                  </a:lnTo>
                  <a:lnTo>
                    <a:pt x="30" y="208"/>
                  </a:lnTo>
                  <a:lnTo>
                    <a:pt x="27" y="240"/>
                  </a:lnTo>
                  <a:lnTo>
                    <a:pt x="23" y="269"/>
                  </a:lnTo>
                  <a:lnTo>
                    <a:pt x="25" y="291"/>
                  </a:lnTo>
                  <a:lnTo>
                    <a:pt x="35" y="313"/>
                  </a:lnTo>
                  <a:lnTo>
                    <a:pt x="54" y="342"/>
                  </a:lnTo>
                  <a:lnTo>
                    <a:pt x="83" y="376"/>
                  </a:lnTo>
                  <a:lnTo>
                    <a:pt x="115" y="410"/>
                  </a:lnTo>
                  <a:lnTo>
                    <a:pt x="151" y="446"/>
                  </a:lnTo>
                  <a:lnTo>
                    <a:pt x="185" y="478"/>
                  </a:lnTo>
                  <a:lnTo>
                    <a:pt x="217" y="505"/>
                  </a:lnTo>
                  <a:lnTo>
                    <a:pt x="244" y="525"/>
                  </a:lnTo>
                  <a:lnTo>
                    <a:pt x="268" y="539"/>
                  </a:lnTo>
                  <a:lnTo>
                    <a:pt x="295" y="549"/>
                  </a:lnTo>
                  <a:lnTo>
                    <a:pt x="324" y="554"/>
                  </a:lnTo>
                  <a:lnTo>
                    <a:pt x="349" y="549"/>
                  </a:lnTo>
                  <a:lnTo>
                    <a:pt x="370" y="534"/>
                  </a:lnTo>
                  <a:lnTo>
                    <a:pt x="382" y="505"/>
                  </a:lnTo>
                  <a:lnTo>
                    <a:pt x="385" y="461"/>
                  </a:lnTo>
                  <a:lnTo>
                    <a:pt x="377" y="3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404" y="1358"/>
              <a:ext cx="367" cy="533"/>
            </a:xfrm>
            <a:custGeom>
              <a:avLst/>
              <a:gdLst/>
              <a:ahLst/>
              <a:cxnLst>
                <a:cxn ang="0">
                  <a:pos x="358" y="383"/>
                </a:cxn>
                <a:cxn ang="0">
                  <a:pos x="357" y="377"/>
                </a:cxn>
                <a:cxn ang="0">
                  <a:pos x="350" y="360"/>
                </a:cxn>
                <a:cxn ang="0">
                  <a:pos x="340" y="336"/>
                </a:cxn>
                <a:cxn ang="0">
                  <a:pos x="328" y="304"/>
                </a:cxn>
                <a:cxn ang="0">
                  <a:pos x="313" y="268"/>
                </a:cxn>
                <a:cxn ang="0">
                  <a:pos x="297" y="233"/>
                </a:cxn>
                <a:cxn ang="0">
                  <a:pos x="280" y="197"/>
                </a:cxn>
                <a:cxn ang="0">
                  <a:pos x="263" y="165"/>
                </a:cxn>
                <a:cxn ang="0">
                  <a:pos x="253" y="149"/>
                </a:cxn>
                <a:cxn ang="0">
                  <a:pos x="238" y="133"/>
                </a:cxn>
                <a:cxn ang="0">
                  <a:pos x="219" y="116"/>
                </a:cxn>
                <a:cxn ang="0">
                  <a:pos x="197" y="99"/>
                </a:cxn>
                <a:cxn ang="0">
                  <a:pos x="173" y="82"/>
                </a:cxn>
                <a:cxn ang="0">
                  <a:pos x="150" y="65"/>
                </a:cxn>
                <a:cxn ang="0">
                  <a:pos x="124" y="49"/>
                </a:cxn>
                <a:cxn ang="0">
                  <a:pos x="100" y="34"/>
                </a:cxn>
                <a:cxn ang="0">
                  <a:pos x="77" y="22"/>
                </a:cxn>
                <a:cxn ang="0">
                  <a:pos x="55" y="12"/>
                </a:cxn>
                <a:cxn ang="0">
                  <a:pos x="34" y="5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2" y="4"/>
                </a:cxn>
                <a:cxn ang="0">
                  <a:pos x="0" y="12"/>
                </a:cxn>
                <a:cxn ang="0">
                  <a:pos x="7" y="24"/>
                </a:cxn>
                <a:cxn ang="0">
                  <a:pos x="22" y="56"/>
                </a:cxn>
                <a:cxn ang="0">
                  <a:pos x="31" y="92"/>
                </a:cxn>
                <a:cxn ang="0">
                  <a:pos x="34" y="129"/>
                </a:cxn>
                <a:cxn ang="0">
                  <a:pos x="34" y="165"/>
                </a:cxn>
                <a:cxn ang="0">
                  <a:pos x="31" y="200"/>
                </a:cxn>
                <a:cxn ang="0">
                  <a:pos x="27" y="233"/>
                </a:cxn>
                <a:cxn ang="0">
                  <a:pos x="26" y="260"/>
                </a:cxn>
                <a:cxn ang="0">
                  <a:pos x="26" y="282"/>
                </a:cxn>
                <a:cxn ang="0">
                  <a:pos x="34" y="302"/>
                </a:cxn>
                <a:cxn ang="0">
                  <a:pos x="53" y="331"/>
                </a:cxn>
                <a:cxn ang="0">
                  <a:pos x="80" y="361"/>
                </a:cxn>
                <a:cxn ang="0">
                  <a:pos x="111" y="395"/>
                </a:cxn>
                <a:cxn ang="0">
                  <a:pos x="145" y="429"/>
                </a:cxn>
                <a:cxn ang="0">
                  <a:pos x="177" y="460"/>
                </a:cxn>
                <a:cxn ang="0">
                  <a:pos x="207" y="487"/>
                </a:cxn>
                <a:cxn ang="0">
                  <a:pos x="233" y="506"/>
                </a:cxn>
                <a:cxn ang="0">
                  <a:pos x="257" y="519"/>
                </a:cxn>
                <a:cxn ang="0">
                  <a:pos x="282" y="529"/>
                </a:cxn>
                <a:cxn ang="0">
                  <a:pos x="308" y="533"/>
                </a:cxn>
                <a:cxn ang="0">
                  <a:pos x="331" y="528"/>
                </a:cxn>
                <a:cxn ang="0">
                  <a:pos x="350" y="512"/>
                </a:cxn>
                <a:cxn ang="0">
                  <a:pos x="364" y="485"/>
                </a:cxn>
                <a:cxn ang="0">
                  <a:pos x="367" y="443"/>
                </a:cxn>
                <a:cxn ang="0">
                  <a:pos x="358" y="383"/>
                </a:cxn>
              </a:cxnLst>
              <a:rect l="0" t="0" r="r" b="b"/>
              <a:pathLst>
                <a:path w="367" h="533">
                  <a:moveTo>
                    <a:pt x="358" y="383"/>
                  </a:moveTo>
                  <a:lnTo>
                    <a:pt x="357" y="377"/>
                  </a:lnTo>
                  <a:lnTo>
                    <a:pt x="350" y="360"/>
                  </a:lnTo>
                  <a:lnTo>
                    <a:pt x="340" y="336"/>
                  </a:lnTo>
                  <a:lnTo>
                    <a:pt x="328" y="304"/>
                  </a:lnTo>
                  <a:lnTo>
                    <a:pt x="313" y="268"/>
                  </a:lnTo>
                  <a:lnTo>
                    <a:pt x="297" y="233"/>
                  </a:lnTo>
                  <a:lnTo>
                    <a:pt x="280" y="197"/>
                  </a:lnTo>
                  <a:lnTo>
                    <a:pt x="263" y="165"/>
                  </a:lnTo>
                  <a:lnTo>
                    <a:pt x="253" y="149"/>
                  </a:lnTo>
                  <a:lnTo>
                    <a:pt x="238" y="133"/>
                  </a:lnTo>
                  <a:lnTo>
                    <a:pt x="219" y="116"/>
                  </a:lnTo>
                  <a:lnTo>
                    <a:pt x="197" y="99"/>
                  </a:lnTo>
                  <a:lnTo>
                    <a:pt x="173" y="82"/>
                  </a:lnTo>
                  <a:lnTo>
                    <a:pt x="150" y="65"/>
                  </a:lnTo>
                  <a:lnTo>
                    <a:pt x="124" y="49"/>
                  </a:lnTo>
                  <a:lnTo>
                    <a:pt x="100" y="34"/>
                  </a:lnTo>
                  <a:lnTo>
                    <a:pt x="77" y="22"/>
                  </a:lnTo>
                  <a:lnTo>
                    <a:pt x="55" y="12"/>
                  </a:lnTo>
                  <a:lnTo>
                    <a:pt x="34" y="5"/>
                  </a:lnTo>
                  <a:lnTo>
                    <a:pt x="19" y="0"/>
                  </a:lnTo>
                  <a:lnTo>
                    <a:pt x="9" y="0"/>
                  </a:lnTo>
                  <a:lnTo>
                    <a:pt x="2" y="4"/>
                  </a:lnTo>
                  <a:lnTo>
                    <a:pt x="0" y="12"/>
                  </a:lnTo>
                  <a:lnTo>
                    <a:pt x="7" y="24"/>
                  </a:lnTo>
                  <a:lnTo>
                    <a:pt x="22" y="56"/>
                  </a:lnTo>
                  <a:lnTo>
                    <a:pt x="31" y="92"/>
                  </a:lnTo>
                  <a:lnTo>
                    <a:pt x="34" y="129"/>
                  </a:lnTo>
                  <a:lnTo>
                    <a:pt x="34" y="165"/>
                  </a:lnTo>
                  <a:lnTo>
                    <a:pt x="31" y="200"/>
                  </a:lnTo>
                  <a:lnTo>
                    <a:pt x="27" y="233"/>
                  </a:lnTo>
                  <a:lnTo>
                    <a:pt x="26" y="260"/>
                  </a:lnTo>
                  <a:lnTo>
                    <a:pt x="26" y="282"/>
                  </a:lnTo>
                  <a:lnTo>
                    <a:pt x="34" y="302"/>
                  </a:lnTo>
                  <a:lnTo>
                    <a:pt x="53" y="331"/>
                  </a:lnTo>
                  <a:lnTo>
                    <a:pt x="80" y="361"/>
                  </a:lnTo>
                  <a:lnTo>
                    <a:pt x="111" y="395"/>
                  </a:lnTo>
                  <a:lnTo>
                    <a:pt x="145" y="429"/>
                  </a:lnTo>
                  <a:lnTo>
                    <a:pt x="177" y="460"/>
                  </a:lnTo>
                  <a:lnTo>
                    <a:pt x="207" y="487"/>
                  </a:lnTo>
                  <a:lnTo>
                    <a:pt x="233" y="506"/>
                  </a:lnTo>
                  <a:lnTo>
                    <a:pt x="257" y="519"/>
                  </a:lnTo>
                  <a:lnTo>
                    <a:pt x="282" y="529"/>
                  </a:lnTo>
                  <a:lnTo>
                    <a:pt x="308" y="533"/>
                  </a:lnTo>
                  <a:lnTo>
                    <a:pt x="331" y="528"/>
                  </a:lnTo>
                  <a:lnTo>
                    <a:pt x="350" y="512"/>
                  </a:lnTo>
                  <a:lnTo>
                    <a:pt x="364" y="485"/>
                  </a:lnTo>
                  <a:lnTo>
                    <a:pt x="367" y="443"/>
                  </a:lnTo>
                  <a:lnTo>
                    <a:pt x="358" y="383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4" name="Freeform 22"/>
            <p:cNvSpPr>
              <a:spLocks/>
            </p:cNvSpPr>
            <p:nvPr/>
          </p:nvSpPr>
          <p:spPr bwMode="auto">
            <a:xfrm>
              <a:off x="419" y="1372"/>
              <a:ext cx="343" cy="510"/>
            </a:xfrm>
            <a:custGeom>
              <a:avLst/>
              <a:gdLst/>
              <a:ahLst/>
              <a:cxnLst>
                <a:cxn ang="0">
                  <a:pos x="337" y="366"/>
                </a:cxn>
                <a:cxn ang="0">
                  <a:pos x="335" y="361"/>
                </a:cxn>
                <a:cxn ang="0">
                  <a:pos x="328" y="344"/>
                </a:cxn>
                <a:cxn ang="0">
                  <a:pos x="320" y="320"/>
                </a:cxn>
                <a:cxn ang="0">
                  <a:pos x="308" y="290"/>
                </a:cxn>
                <a:cxn ang="0">
                  <a:pos x="293" y="258"/>
                </a:cxn>
                <a:cxn ang="0">
                  <a:pos x="277" y="222"/>
                </a:cxn>
                <a:cxn ang="0">
                  <a:pos x="262" y="188"/>
                </a:cxn>
                <a:cxn ang="0">
                  <a:pos x="247" y="158"/>
                </a:cxn>
                <a:cxn ang="0">
                  <a:pos x="236" y="142"/>
                </a:cxn>
                <a:cxn ang="0">
                  <a:pos x="223" y="127"/>
                </a:cxn>
                <a:cxn ang="0">
                  <a:pos x="206" y="110"/>
                </a:cxn>
                <a:cxn ang="0">
                  <a:pos x="186" y="93"/>
                </a:cxn>
                <a:cxn ang="0">
                  <a:pos x="163" y="78"/>
                </a:cxn>
                <a:cxn ang="0">
                  <a:pos x="140" y="61"/>
                </a:cxn>
                <a:cxn ang="0">
                  <a:pos x="116" y="46"/>
                </a:cxn>
                <a:cxn ang="0">
                  <a:pos x="94" y="32"/>
                </a:cxn>
                <a:cxn ang="0">
                  <a:pos x="70" y="20"/>
                </a:cxn>
                <a:cxn ang="0">
                  <a:pos x="50" y="12"/>
                </a:cxn>
                <a:cxn ang="0">
                  <a:pos x="33" y="5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12"/>
                </a:cxn>
                <a:cxn ang="0">
                  <a:pos x="6" y="24"/>
                </a:cxn>
                <a:cxn ang="0">
                  <a:pos x="28" y="88"/>
                </a:cxn>
                <a:cxn ang="0">
                  <a:pos x="29" y="158"/>
                </a:cxn>
                <a:cxn ang="0">
                  <a:pos x="24" y="222"/>
                </a:cxn>
                <a:cxn ang="0">
                  <a:pos x="23" y="269"/>
                </a:cxn>
                <a:cxn ang="0">
                  <a:pos x="31" y="290"/>
                </a:cxn>
                <a:cxn ang="0">
                  <a:pos x="50" y="317"/>
                </a:cxn>
                <a:cxn ang="0">
                  <a:pos x="73" y="347"/>
                </a:cxn>
                <a:cxn ang="0">
                  <a:pos x="102" y="380"/>
                </a:cxn>
                <a:cxn ang="0">
                  <a:pos x="135" y="412"/>
                </a:cxn>
                <a:cxn ang="0">
                  <a:pos x="165" y="441"/>
                </a:cxn>
                <a:cxn ang="0">
                  <a:pos x="194" y="464"/>
                </a:cxn>
                <a:cxn ang="0">
                  <a:pos x="218" y="483"/>
                </a:cxn>
                <a:cxn ang="0">
                  <a:pos x="240" y="497"/>
                </a:cxn>
                <a:cxn ang="0">
                  <a:pos x="264" y="507"/>
                </a:cxn>
                <a:cxn ang="0">
                  <a:pos x="287" y="510"/>
                </a:cxn>
                <a:cxn ang="0">
                  <a:pos x="311" y="505"/>
                </a:cxn>
                <a:cxn ang="0">
                  <a:pos x="328" y="492"/>
                </a:cxn>
                <a:cxn ang="0">
                  <a:pos x="340" y="464"/>
                </a:cxn>
                <a:cxn ang="0">
                  <a:pos x="343" y="424"/>
                </a:cxn>
                <a:cxn ang="0">
                  <a:pos x="337" y="366"/>
                </a:cxn>
              </a:cxnLst>
              <a:rect l="0" t="0" r="r" b="b"/>
              <a:pathLst>
                <a:path w="343" h="510">
                  <a:moveTo>
                    <a:pt x="337" y="366"/>
                  </a:moveTo>
                  <a:lnTo>
                    <a:pt x="335" y="361"/>
                  </a:lnTo>
                  <a:lnTo>
                    <a:pt x="328" y="344"/>
                  </a:lnTo>
                  <a:lnTo>
                    <a:pt x="320" y="320"/>
                  </a:lnTo>
                  <a:lnTo>
                    <a:pt x="308" y="290"/>
                  </a:lnTo>
                  <a:lnTo>
                    <a:pt x="293" y="258"/>
                  </a:lnTo>
                  <a:lnTo>
                    <a:pt x="277" y="222"/>
                  </a:lnTo>
                  <a:lnTo>
                    <a:pt x="262" y="188"/>
                  </a:lnTo>
                  <a:lnTo>
                    <a:pt x="247" y="158"/>
                  </a:lnTo>
                  <a:lnTo>
                    <a:pt x="236" y="142"/>
                  </a:lnTo>
                  <a:lnTo>
                    <a:pt x="223" y="127"/>
                  </a:lnTo>
                  <a:lnTo>
                    <a:pt x="206" y="110"/>
                  </a:lnTo>
                  <a:lnTo>
                    <a:pt x="186" y="93"/>
                  </a:lnTo>
                  <a:lnTo>
                    <a:pt x="163" y="78"/>
                  </a:lnTo>
                  <a:lnTo>
                    <a:pt x="140" y="61"/>
                  </a:lnTo>
                  <a:lnTo>
                    <a:pt x="116" y="46"/>
                  </a:lnTo>
                  <a:lnTo>
                    <a:pt x="94" y="32"/>
                  </a:lnTo>
                  <a:lnTo>
                    <a:pt x="70" y="20"/>
                  </a:lnTo>
                  <a:lnTo>
                    <a:pt x="50" y="12"/>
                  </a:lnTo>
                  <a:lnTo>
                    <a:pt x="33" y="5"/>
                  </a:lnTo>
                  <a:lnTo>
                    <a:pt x="1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28" y="88"/>
                  </a:lnTo>
                  <a:lnTo>
                    <a:pt x="29" y="158"/>
                  </a:lnTo>
                  <a:lnTo>
                    <a:pt x="24" y="222"/>
                  </a:lnTo>
                  <a:lnTo>
                    <a:pt x="23" y="269"/>
                  </a:lnTo>
                  <a:lnTo>
                    <a:pt x="31" y="290"/>
                  </a:lnTo>
                  <a:lnTo>
                    <a:pt x="50" y="317"/>
                  </a:lnTo>
                  <a:lnTo>
                    <a:pt x="73" y="347"/>
                  </a:lnTo>
                  <a:lnTo>
                    <a:pt x="102" y="380"/>
                  </a:lnTo>
                  <a:lnTo>
                    <a:pt x="135" y="412"/>
                  </a:lnTo>
                  <a:lnTo>
                    <a:pt x="165" y="441"/>
                  </a:lnTo>
                  <a:lnTo>
                    <a:pt x="194" y="464"/>
                  </a:lnTo>
                  <a:lnTo>
                    <a:pt x="218" y="483"/>
                  </a:lnTo>
                  <a:lnTo>
                    <a:pt x="240" y="497"/>
                  </a:lnTo>
                  <a:lnTo>
                    <a:pt x="264" y="507"/>
                  </a:lnTo>
                  <a:lnTo>
                    <a:pt x="287" y="510"/>
                  </a:lnTo>
                  <a:lnTo>
                    <a:pt x="311" y="505"/>
                  </a:lnTo>
                  <a:lnTo>
                    <a:pt x="328" y="492"/>
                  </a:lnTo>
                  <a:lnTo>
                    <a:pt x="340" y="464"/>
                  </a:lnTo>
                  <a:lnTo>
                    <a:pt x="343" y="424"/>
                  </a:lnTo>
                  <a:lnTo>
                    <a:pt x="337" y="366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5" name="Freeform 23"/>
            <p:cNvSpPr>
              <a:spLocks/>
            </p:cNvSpPr>
            <p:nvPr/>
          </p:nvSpPr>
          <p:spPr bwMode="auto">
            <a:xfrm>
              <a:off x="433" y="1385"/>
              <a:ext cx="323" cy="489"/>
            </a:xfrm>
            <a:custGeom>
              <a:avLst/>
              <a:gdLst/>
              <a:ahLst/>
              <a:cxnLst>
                <a:cxn ang="0">
                  <a:pos x="316" y="351"/>
                </a:cxn>
                <a:cxn ang="0">
                  <a:pos x="314" y="346"/>
                </a:cxn>
                <a:cxn ang="0">
                  <a:pos x="307" y="331"/>
                </a:cxn>
                <a:cxn ang="0">
                  <a:pos x="299" y="307"/>
                </a:cxn>
                <a:cxn ang="0">
                  <a:pos x="289" y="278"/>
                </a:cxn>
                <a:cxn ang="0">
                  <a:pos x="275" y="246"/>
                </a:cxn>
                <a:cxn ang="0">
                  <a:pos x="262" y="214"/>
                </a:cxn>
                <a:cxn ang="0">
                  <a:pos x="246" y="180"/>
                </a:cxn>
                <a:cxn ang="0">
                  <a:pos x="231" y="151"/>
                </a:cxn>
                <a:cxn ang="0">
                  <a:pos x="221" y="138"/>
                </a:cxn>
                <a:cxn ang="0">
                  <a:pos x="209" y="122"/>
                </a:cxn>
                <a:cxn ang="0">
                  <a:pos x="192" y="107"/>
                </a:cxn>
                <a:cxn ang="0">
                  <a:pos x="173" y="90"/>
                </a:cxn>
                <a:cxn ang="0">
                  <a:pos x="153" y="75"/>
                </a:cxn>
                <a:cxn ang="0">
                  <a:pos x="131" y="60"/>
                </a:cxn>
                <a:cxn ang="0">
                  <a:pos x="109" y="44"/>
                </a:cxn>
                <a:cxn ang="0">
                  <a:pos x="87" y="33"/>
                </a:cxn>
                <a:cxn ang="0">
                  <a:pos x="65" y="21"/>
                </a:cxn>
                <a:cxn ang="0">
                  <a:pos x="46" y="12"/>
                </a:cxn>
                <a:cxn ang="0">
                  <a:pos x="29" y="5"/>
                </a:cxn>
                <a:cxn ang="0">
                  <a:pos x="15" y="0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5" y="22"/>
                </a:cxn>
                <a:cxn ang="0">
                  <a:pos x="26" y="85"/>
                </a:cxn>
                <a:cxn ang="0">
                  <a:pos x="27" y="153"/>
                </a:cxn>
                <a:cxn ang="0">
                  <a:pos x="22" y="214"/>
                </a:cxn>
                <a:cxn ang="0">
                  <a:pos x="20" y="258"/>
                </a:cxn>
                <a:cxn ang="0">
                  <a:pos x="29" y="278"/>
                </a:cxn>
                <a:cxn ang="0">
                  <a:pos x="44" y="304"/>
                </a:cxn>
                <a:cxn ang="0">
                  <a:pos x="68" y="333"/>
                </a:cxn>
                <a:cxn ang="0">
                  <a:pos x="95" y="363"/>
                </a:cxn>
                <a:cxn ang="0">
                  <a:pos x="126" y="394"/>
                </a:cxn>
                <a:cxn ang="0">
                  <a:pos x="155" y="423"/>
                </a:cxn>
                <a:cxn ang="0">
                  <a:pos x="182" y="446"/>
                </a:cxn>
                <a:cxn ang="0">
                  <a:pos x="204" y="463"/>
                </a:cxn>
                <a:cxn ang="0">
                  <a:pos x="224" y="477"/>
                </a:cxn>
                <a:cxn ang="0">
                  <a:pos x="246" y="485"/>
                </a:cxn>
                <a:cxn ang="0">
                  <a:pos x="270" y="489"/>
                </a:cxn>
                <a:cxn ang="0">
                  <a:pos x="290" y="485"/>
                </a:cxn>
                <a:cxn ang="0">
                  <a:pos x="309" y="472"/>
                </a:cxn>
                <a:cxn ang="0">
                  <a:pos x="319" y="446"/>
                </a:cxn>
                <a:cxn ang="0">
                  <a:pos x="323" y="406"/>
                </a:cxn>
                <a:cxn ang="0">
                  <a:pos x="316" y="351"/>
                </a:cxn>
              </a:cxnLst>
              <a:rect l="0" t="0" r="r" b="b"/>
              <a:pathLst>
                <a:path w="323" h="489">
                  <a:moveTo>
                    <a:pt x="316" y="351"/>
                  </a:moveTo>
                  <a:lnTo>
                    <a:pt x="314" y="346"/>
                  </a:lnTo>
                  <a:lnTo>
                    <a:pt x="307" y="331"/>
                  </a:lnTo>
                  <a:lnTo>
                    <a:pt x="299" y="307"/>
                  </a:lnTo>
                  <a:lnTo>
                    <a:pt x="289" y="278"/>
                  </a:lnTo>
                  <a:lnTo>
                    <a:pt x="275" y="246"/>
                  </a:lnTo>
                  <a:lnTo>
                    <a:pt x="262" y="214"/>
                  </a:lnTo>
                  <a:lnTo>
                    <a:pt x="246" y="180"/>
                  </a:lnTo>
                  <a:lnTo>
                    <a:pt x="231" y="151"/>
                  </a:lnTo>
                  <a:lnTo>
                    <a:pt x="221" y="138"/>
                  </a:lnTo>
                  <a:lnTo>
                    <a:pt x="209" y="122"/>
                  </a:lnTo>
                  <a:lnTo>
                    <a:pt x="192" y="107"/>
                  </a:lnTo>
                  <a:lnTo>
                    <a:pt x="173" y="90"/>
                  </a:lnTo>
                  <a:lnTo>
                    <a:pt x="153" y="75"/>
                  </a:lnTo>
                  <a:lnTo>
                    <a:pt x="131" y="60"/>
                  </a:lnTo>
                  <a:lnTo>
                    <a:pt x="109" y="44"/>
                  </a:lnTo>
                  <a:lnTo>
                    <a:pt x="87" y="33"/>
                  </a:lnTo>
                  <a:lnTo>
                    <a:pt x="65" y="21"/>
                  </a:lnTo>
                  <a:lnTo>
                    <a:pt x="46" y="12"/>
                  </a:lnTo>
                  <a:lnTo>
                    <a:pt x="29" y="5"/>
                  </a:lnTo>
                  <a:lnTo>
                    <a:pt x="15" y="0"/>
                  </a:lnTo>
                  <a:lnTo>
                    <a:pt x="5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" y="22"/>
                  </a:lnTo>
                  <a:lnTo>
                    <a:pt x="26" y="85"/>
                  </a:lnTo>
                  <a:lnTo>
                    <a:pt x="27" y="153"/>
                  </a:lnTo>
                  <a:lnTo>
                    <a:pt x="22" y="214"/>
                  </a:lnTo>
                  <a:lnTo>
                    <a:pt x="20" y="258"/>
                  </a:lnTo>
                  <a:lnTo>
                    <a:pt x="29" y="278"/>
                  </a:lnTo>
                  <a:lnTo>
                    <a:pt x="44" y="304"/>
                  </a:lnTo>
                  <a:lnTo>
                    <a:pt x="68" y="333"/>
                  </a:lnTo>
                  <a:lnTo>
                    <a:pt x="95" y="363"/>
                  </a:lnTo>
                  <a:lnTo>
                    <a:pt x="126" y="394"/>
                  </a:lnTo>
                  <a:lnTo>
                    <a:pt x="155" y="423"/>
                  </a:lnTo>
                  <a:lnTo>
                    <a:pt x="182" y="446"/>
                  </a:lnTo>
                  <a:lnTo>
                    <a:pt x="204" y="463"/>
                  </a:lnTo>
                  <a:lnTo>
                    <a:pt x="224" y="477"/>
                  </a:lnTo>
                  <a:lnTo>
                    <a:pt x="246" y="485"/>
                  </a:lnTo>
                  <a:lnTo>
                    <a:pt x="270" y="489"/>
                  </a:lnTo>
                  <a:lnTo>
                    <a:pt x="290" y="485"/>
                  </a:lnTo>
                  <a:lnTo>
                    <a:pt x="309" y="472"/>
                  </a:lnTo>
                  <a:lnTo>
                    <a:pt x="319" y="446"/>
                  </a:lnTo>
                  <a:lnTo>
                    <a:pt x="323" y="406"/>
                  </a:lnTo>
                  <a:lnTo>
                    <a:pt x="316" y="351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6" name="Freeform 24"/>
            <p:cNvSpPr>
              <a:spLocks/>
            </p:cNvSpPr>
            <p:nvPr/>
          </p:nvSpPr>
          <p:spPr bwMode="auto">
            <a:xfrm>
              <a:off x="1381" y="1606"/>
              <a:ext cx="434" cy="614"/>
            </a:xfrm>
            <a:custGeom>
              <a:avLst/>
              <a:gdLst/>
              <a:ahLst/>
              <a:cxnLst>
                <a:cxn ang="0">
                  <a:pos x="433" y="471"/>
                </a:cxn>
                <a:cxn ang="0">
                  <a:pos x="431" y="464"/>
                </a:cxn>
                <a:cxn ang="0">
                  <a:pos x="424" y="446"/>
                </a:cxn>
                <a:cxn ang="0">
                  <a:pos x="416" y="417"/>
                </a:cxn>
                <a:cxn ang="0">
                  <a:pos x="404" y="383"/>
                </a:cxn>
                <a:cxn ang="0">
                  <a:pos x="390" y="344"/>
                </a:cxn>
                <a:cxn ang="0">
                  <a:pos x="373" y="302"/>
                </a:cxn>
                <a:cxn ang="0">
                  <a:pos x="356" y="263"/>
                </a:cxn>
                <a:cxn ang="0">
                  <a:pos x="339" y="225"/>
                </a:cxn>
                <a:cxn ang="0">
                  <a:pos x="327" y="207"/>
                </a:cxn>
                <a:cxn ang="0">
                  <a:pos x="310" y="186"/>
                </a:cxn>
                <a:cxn ang="0">
                  <a:pos x="288" y="164"/>
                </a:cxn>
                <a:cxn ang="0">
                  <a:pos x="261" y="142"/>
                </a:cxn>
                <a:cxn ang="0">
                  <a:pos x="232" y="119"/>
                </a:cxn>
                <a:cxn ang="0">
                  <a:pos x="202" y="96"/>
                </a:cxn>
                <a:cxn ang="0">
                  <a:pos x="171" y="74"/>
                </a:cxn>
                <a:cxn ang="0">
                  <a:pos x="141" y="56"/>
                </a:cxn>
                <a:cxn ang="0">
                  <a:pos x="110" y="37"/>
                </a:cxn>
                <a:cxn ang="0">
                  <a:pos x="81" y="22"/>
                </a:cxn>
                <a:cxn ang="0">
                  <a:pos x="57" y="12"/>
                </a:cxn>
                <a:cxn ang="0">
                  <a:pos x="37" y="3"/>
                </a:cxn>
                <a:cxn ang="0">
                  <a:pos x="22" y="0"/>
                </a:cxn>
                <a:cxn ang="0">
                  <a:pos x="13" y="3"/>
                </a:cxn>
                <a:cxn ang="0">
                  <a:pos x="10" y="12"/>
                </a:cxn>
                <a:cxn ang="0">
                  <a:pos x="17" y="25"/>
                </a:cxn>
                <a:cxn ang="0">
                  <a:pos x="32" y="63"/>
                </a:cxn>
                <a:cxn ang="0">
                  <a:pos x="39" y="100"/>
                </a:cxn>
                <a:cxn ang="0">
                  <a:pos x="35" y="139"/>
                </a:cxn>
                <a:cxn ang="0">
                  <a:pos x="28" y="178"/>
                </a:cxn>
                <a:cxn ang="0">
                  <a:pos x="18" y="213"/>
                </a:cxn>
                <a:cxn ang="0">
                  <a:pos x="10" y="246"/>
                </a:cxn>
                <a:cxn ang="0">
                  <a:pos x="1" y="273"/>
                </a:cxn>
                <a:cxn ang="0">
                  <a:pos x="0" y="295"/>
                </a:cxn>
                <a:cxn ang="0">
                  <a:pos x="8" y="319"/>
                </a:cxn>
                <a:cxn ang="0">
                  <a:pos x="28" y="353"/>
                </a:cxn>
                <a:cxn ang="0">
                  <a:pos x="59" y="390"/>
                </a:cxn>
                <a:cxn ang="0">
                  <a:pos x="96" y="432"/>
                </a:cxn>
                <a:cxn ang="0">
                  <a:pos x="135" y="473"/>
                </a:cxn>
                <a:cxn ang="0">
                  <a:pos x="176" y="512"/>
                </a:cxn>
                <a:cxn ang="0">
                  <a:pos x="212" y="544"/>
                </a:cxn>
                <a:cxn ang="0">
                  <a:pos x="242" y="570"/>
                </a:cxn>
                <a:cxn ang="0">
                  <a:pos x="271" y="588"/>
                </a:cxn>
                <a:cxn ang="0">
                  <a:pos x="305" y="603"/>
                </a:cxn>
                <a:cxn ang="0">
                  <a:pos x="341" y="614"/>
                </a:cxn>
                <a:cxn ang="0">
                  <a:pos x="373" y="614"/>
                </a:cxn>
                <a:cxn ang="0">
                  <a:pos x="402" y="603"/>
                </a:cxn>
                <a:cxn ang="0">
                  <a:pos x="422" y="576"/>
                </a:cxn>
                <a:cxn ang="0">
                  <a:pos x="434" y="534"/>
                </a:cxn>
                <a:cxn ang="0">
                  <a:pos x="433" y="471"/>
                </a:cxn>
              </a:cxnLst>
              <a:rect l="0" t="0" r="r" b="b"/>
              <a:pathLst>
                <a:path w="434" h="614">
                  <a:moveTo>
                    <a:pt x="433" y="471"/>
                  </a:moveTo>
                  <a:lnTo>
                    <a:pt x="431" y="464"/>
                  </a:lnTo>
                  <a:lnTo>
                    <a:pt x="424" y="446"/>
                  </a:lnTo>
                  <a:lnTo>
                    <a:pt x="416" y="417"/>
                  </a:lnTo>
                  <a:lnTo>
                    <a:pt x="404" y="383"/>
                  </a:lnTo>
                  <a:lnTo>
                    <a:pt x="390" y="344"/>
                  </a:lnTo>
                  <a:lnTo>
                    <a:pt x="373" y="302"/>
                  </a:lnTo>
                  <a:lnTo>
                    <a:pt x="356" y="263"/>
                  </a:lnTo>
                  <a:lnTo>
                    <a:pt x="339" y="225"/>
                  </a:lnTo>
                  <a:lnTo>
                    <a:pt x="327" y="207"/>
                  </a:lnTo>
                  <a:lnTo>
                    <a:pt x="310" y="186"/>
                  </a:lnTo>
                  <a:lnTo>
                    <a:pt x="288" y="164"/>
                  </a:lnTo>
                  <a:lnTo>
                    <a:pt x="261" y="142"/>
                  </a:lnTo>
                  <a:lnTo>
                    <a:pt x="232" y="119"/>
                  </a:lnTo>
                  <a:lnTo>
                    <a:pt x="202" y="96"/>
                  </a:lnTo>
                  <a:lnTo>
                    <a:pt x="171" y="74"/>
                  </a:lnTo>
                  <a:lnTo>
                    <a:pt x="141" y="56"/>
                  </a:lnTo>
                  <a:lnTo>
                    <a:pt x="110" y="37"/>
                  </a:lnTo>
                  <a:lnTo>
                    <a:pt x="81" y="22"/>
                  </a:lnTo>
                  <a:lnTo>
                    <a:pt x="57" y="12"/>
                  </a:lnTo>
                  <a:lnTo>
                    <a:pt x="37" y="3"/>
                  </a:lnTo>
                  <a:lnTo>
                    <a:pt x="22" y="0"/>
                  </a:lnTo>
                  <a:lnTo>
                    <a:pt x="13" y="3"/>
                  </a:lnTo>
                  <a:lnTo>
                    <a:pt x="10" y="12"/>
                  </a:lnTo>
                  <a:lnTo>
                    <a:pt x="17" y="25"/>
                  </a:lnTo>
                  <a:lnTo>
                    <a:pt x="32" y="63"/>
                  </a:lnTo>
                  <a:lnTo>
                    <a:pt x="39" y="100"/>
                  </a:lnTo>
                  <a:lnTo>
                    <a:pt x="35" y="139"/>
                  </a:lnTo>
                  <a:lnTo>
                    <a:pt x="28" y="178"/>
                  </a:lnTo>
                  <a:lnTo>
                    <a:pt x="18" y="213"/>
                  </a:lnTo>
                  <a:lnTo>
                    <a:pt x="10" y="246"/>
                  </a:lnTo>
                  <a:lnTo>
                    <a:pt x="1" y="273"/>
                  </a:lnTo>
                  <a:lnTo>
                    <a:pt x="0" y="295"/>
                  </a:lnTo>
                  <a:lnTo>
                    <a:pt x="8" y="319"/>
                  </a:lnTo>
                  <a:lnTo>
                    <a:pt x="28" y="353"/>
                  </a:lnTo>
                  <a:lnTo>
                    <a:pt x="59" y="390"/>
                  </a:lnTo>
                  <a:lnTo>
                    <a:pt x="96" y="432"/>
                  </a:lnTo>
                  <a:lnTo>
                    <a:pt x="135" y="473"/>
                  </a:lnTo>
                  <a:lnTo>
                    <a:pt x="176" y="512"/>
                  </a:lnTo>
                  <a:lnTo>
                    <a:pt x="212" y="544"/>
                  </a:lnTo>
                  <a:lnTo>
                    <a:pt x="242" y="570"/>
                  </a:lnTo>
                  <a:lnTo>
                    <a:pt x="271" y="588"/>
                  </a:lnTo>
                  <a:lnTo>
                    <a:pt x="305" y="603"/>
                  </a:lnTo>
                  <a:lnTo>
                    <a:pt x="341" y="614"/>
                  </a:lnTo>
                  <a:lnTo>
                    <a:pt x="373" y="614"/>
                  </a:lnTo>
                  <a:lnTo>
                    <a:pt x="402" y="603"/>
                  </a:lnTo>
                  <a:lnTo>
                    <a:pt x="422" y="576"/>
                  </a:lnTo>
                  <a:lnTo>
                    <a:pt x="434" y="534"/>
                  </a:lnTo>
                  <a:lnTo>
                    <a:pt x="433" y="4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7" name="Freeform 25"/>
            <p:cNvSpPr>
              <a:spLocks/>
            </p:cNvSpPr>
            <p:nvPr/>
          </p:nvSpPr>
          <p:spPr bwMode="auto">
            <a:xfrm>
              <a:off x="1396" y="1623"/>
              <a:ext cx="409" cy="588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8" y="305"/>
                </a:cxn>
                <a:cxn ang="0">
                  <a:pos x="27" y="337"/>
                </a:cxn>
                <a:cxn ang="0">
                  <a:pos x="56" y="373"/>
                </a:cxn>
                <a:cxn ang="0">
                  <a:pos x="92" y="414"/>
                </a:cxn>
                <a:cxn ang="0">
                  <a:pos x="129" y="453"/>
                </a:cxn>
                <a:cxn ang="0">
                  <a:pos x="166" y="490"/>
                </a:cxn>
                <a:cxn ang="0">
                  <a:pos x="200" y="522"/>
                </a:cxn>
                <a:cxn ang="0">
                  <a:pos x="229" y="546"/>
                </a:cxn>
                <a:cxn ang="0">
                  <a:pos x="256" y="564"/>
                </a:cxn>
                <a:cxn ang="0">
                  <a:pos x="289" y="580"/>
                </a:cxn>
                <a:cxn ang="0">
                  <a:pos x="321" y="588"/>
                </a:cxn>
                <a:cxn ang="0">
                  <a:pos x="351" y="588"/>
                </a:cxn>
                <a:cxn ang="0">
                  <a:pos x="379" y="576"/>
                </a:cxn>
                <a:cxn ang="0">
                  <a:pos x="399" y="553"/>
                </a:cxn>
                <a:cxn ang="0">
                  <a:pos x="409" y="512"/>
                </a:cxn>
                <a:cxn ang="0">
                  <a:pos x="409" y="451"/>
                </a:cxn>
                <a:cxn ang="0">
                  <a:pos x="407" y="444"/>
                </a:cxn>
                <a:cxn ang="0">
                  <a:pos x="402" y="425"/>
                </a:cxn>
                <a:cxn ang="0">
                  <a:pos x="392" y="398"/>
                </a:cxn>
                <a:cxn ang="0">
                  <a:pos x="382" y="366"/>
                </a:cxn>
                <a:cxn ang="0">
                  <a:pos x="368" y="327"/>
                </a:cxn>
                <a:cxn ang="0">
                  <a:pos x="353" y="288"/>
                </a:cxn>
                <a:cxn ang="0">
                  <a:pos x="338" y="251"/>
                </a:cxn>
                <a:cxn ang="0">
                  <a:pos x="321" y="215"/>
                </a:cxn>
                <a:cxn ang="0">
                  <a:pos x="311" y="198"/>
                </a:cxn>
                <a:cxn ang="0">
                  <a:pos x="294" y="178"/>
                </a:cxn>
                <a:cxn ang="0">
                  <a:pos x="273" y="157"/>
                </a:cxn>
                <a:cxn ang="0">
                  <a:pos x="248" y="135"/>
                </a:cxn>
                <a:cxn ang="0">
                  <a:pos x="221" y="113"/>
                </a:cxn>
                <a:cxn ang="0">
                  <a:pos x="192" y="91"/>
                </a:cxn>
                <a:cxn ang="0">
                  <a:pos x="163" y="71"/>
                </a:cxn>
                <a:cxn ang="0">
                  <a:pos x="134" y="52"/>
                </a:cxn>
                <a:cxn ang="0">
                  <a:pos x="105" y="35"/>
                </a:cxn>
                <a:cxn ang="0">
                  <a:pos x="78" y="20"/>
                </a:cxn>
                <a:cxn ang="0">
                  <a:pos x="56" y="10"/>
                </a:cxn>
                <a:cxn ang="0">
                  <a:pos x="36" y="3"/>
                </a:cxn>
                <a:cxn ang="0">
                  <a:pos x="22" y="0"/>
                </a:cxn>
                <a:cxn ang="0">
                  <a:pos x="13" y="1"/>
                </a:cxn>
                <a:cxn ang="0">
                  <a:pos x="12" y="10"/>
                </a:cxn>
                <a:cxn ang="0">
                  <a:pos x="17" y="24"/>
                </a:cxn>
                <a:cxn ang="0">
                  <a:pos x="30" y="59"/>
                </a:cxn>
                <a:cxn ang="0">
                  <a:pos x="36" y="96"/>
                </a:cxn>
                <a:cxn ang="0">
                  <a:pos x="34" y="132"/>
                </a:cxn>
                <a:cxn ang="0">
                  <a:pos x="27" y="169"/>
                </a:cxn>
                <a:cxn ang="0">
                  <a:pos x="19" y="203"/>
                </a:cxn>
                <a:cxn ang="0">
                  <a:pos x="10" y="234"/>
                </a:cxn>
                <a:cxn ang="0">
                  <a:pos x="2" y="261"/>
                </a:cxn>
                <a:cxn ang="0">
                  <a:pos x="0" y="283"/>
                </a:cxn>
              </a:cxnLst>
              <a:rect l="0" t="0" r="r" b="b"/>
              <a:pathLst>
                <a:path w="409" h="588">
                  <a:moveTo>
                    <a:pt x="0" y="283"/>
                  </a:moveTo>
                  <a:lnTo>
                    <a:pt x="8" y="305"/>
                  </a:lnTo>
                  <a:lnTo>
                    <a:pt x="27" y="337"/>
                  </a:lnTo>
                  <a:lnTo>
                    <a:pt x="56" y="373"/>
                  </a:lnTo>
                  <a:lnTo>
                    <a:pt x="92" y="414"/>
                  </a:lnTo>
                  <a:lnTo>
                    <a:pt x="129" y="453"/>
                  </a:lnTo>
                  <a:lnTo>
                    <a:pt x="166" y="490"/>
                  </a:lnTo>
                  <a:lnTo>
                    <a:pt x="200" y="522"/>
                  </a:lnTo>
                  <a:lnTo>
                    <a:pt x="229" y="546"/>
                  </a:lnTo>
                  <a:lnTo>
                    <a:pt x="256" y="564"/>
                  </a:lnTo>
                  <a:lnTo>
                    <a:pt x="289" y="580"/>
                  </a:lnTo>
                  <a:lnTo>
                    <a:pt x="321" y="588"/>
                  </a:lnTo>
                  <a:lnTo>
                    <a:pt x="351" y="588"/>
                  </a:lnTo>
                  <a:lnTo>
                    <a:pt x="379" y="576"/>
                  </a:lnTo>
                  <a:lnTo>
                    <a:pt x="399" y="553"/>
                  </a:lnTo>
                  <a:lnTo>
                    <a:pt x="409" y="512"/>
                  </a:lnTo>
                  <a:lnTo>
                    <a:pt x="409" y="451"/>
                  </a:lnTo>
                  <a:lnTo>
                    <a:pt x="407" y="444"/>
                  </a:lnTo>
                  <a:lnTo>
                    <a:pt x="402" y="425"/>
                  </a:lnTo>
                  <a:lnTo>
                    <a:pt x="392" y="398"/>
                  </a:lnTo>
                  <a:lnTo>
                    <a:pt x="382" y="366"/>
                  </a:lnTo>
                  <a:lnTo>
                    <a:pt x="368" y="327"/>
                  </a:lnTo>
                  <a:lnTo>
                    <a:pt x="353" y="288"/>
                  </a:lnTo>
                  <a:lnTo>
                    <a:pt x="338" y="251"/>
                  </a:lnTo>
                  <a:lnTo>
                    <a:pt x="321" y="215"/>
                  </a:lnTo>
                  <a:lnTo>
                    <a:pt x="311" y="198"/>
                  </a:lnTo>
                  <a:lnTo>
                    <a:pt x="294" y="178"/>
                  </a:lnTo>
                  <a:lnTo>
                    <a:pt x="273" y="157"/>
                  </a:lnTo>
                  <a:lnTo>
                    <a:pt x="248" y="135"/>
                  </a:lnTo>
                  <a:lnTo>
                    <a:pt x="221" y="113"/>
                  </a:lnTo>
                  <a:lnTo>
                    <a:pt x="192" y="91"/>
                  </a:lnTo>
                  <a:lnTo>
                    <a:pt x="163" y="71"/>
                  </a:lnTo>
                  <a:lnTo>
                    <a:pt x="134" y="52"/>
                  </a:lnTo>
                  <a:lnTo>
                    <a:pt x="105" y="35"/>
                  </a:lnTo>
                  <a:lnTo>
                    <a:pt x="78" y="20"/>
                  </a:lnTo>
                  <a:lnTo>
                    <a:pt x="56" y="10"/>
                  </a:lnTo>
                  <a:lnTo>
                    <a:pt x="36" y="3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12" y="10"/>
                  </a:lnTo>
                  <a:lnTo>
                    <a:pt x="17" y="24"/>
                  </a:lnTo>
                  <a:lnTo>
                    <a:pt x="30" y="59"/>
                  </a:lnTo>
                  <a:lnTo>
                    <a:pt x="36" y="96"/>
                  </a:lnTo>
                  <a:lnTo>
                    <a:pt x="34" y="132"/>
                  </a:lnTo>
                  <a:lnTo>
                    <a:pt x="27" y="169"/>
                  </a:lnTo>
                  <a:lnTo>
                    <a:pt x="19" y="203"/>
                  </a:lnTo>
                  <a:lnTo>
                    <a:pt x="10" y="234"/>
                  </a:lnTo>
                  <a:lnTo>
                    <a:pt x="2" y="261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8" name="Freeform 26"/>
            <p:cNvSpPr>
              <a:spLocks/>
            </p:cNvSpPr>
            <p:nvPr/>
          </p:nvSpPr>
          <p:spPr bwMode="auto">
            <a:xfrm>
              <a:off x="1411" y="1640"/>
              <a:ext cx="386" cy="56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7" y="293"/>
                </a:cxn>
                <a:cxn ang="0">
                  <a:pos x="26" y="322"/>
                </a:cxn>
                <a:cxn ang="0">
                  <a:pos x="53" y="358"/>
                </a:cxn>
                <a:cxn ang="0">
                  <a:pos x="85" y="395"/>
                </a:cxn>
                <a:cxn ang="0">
                  <a:pos x="121" y="432"/>
                </a:cxn>
                <a:cxn ang="0">
                  <a:pos x="156" y="468"/>
                </a:cxn>
                <a:cxn ang="0">
                  <a:pos x="189" y="498"/>
                </a:cxn>
                <a:cxn ang="0">
                  <a:pos x="216" y="520"/>
                </a:cxn>
                <a:cxn ang="0">
                  <a:pos x="241" y="537"/>
                </a:cxn>
                <a:cxn ang="0">
                  <a:pos x="270" y="553"/>
                </a:cxn>
                <a:cxn ang="0">
                  <a:pos x="301" y="561"/>
                </a:cxn>
                <a:cxn ang="0">
                  <a:pos x="331" y="561"/>
                </a:cxn>
                <a:cxn ang="0">
                  <a:pos x="357" y="551"/>
                </a:cxn>
                <a:cxn ang="0">
                  <a:pos x="375" y="527"/>
                </a:cxn>
                <a:cxn ang="0">
                  <a:pos x="386" y="488"/>
                </a:cxn>
                <a:cxn ang="0">
                  <a:pos x="386" y="429"/>
                </a:cxn>
                <a:cxn ang="0">
                  <a:pos x="384" y="422"/>
                </a:cxn>
                <a:cxn ang="0">
                  <a:pos x="379" y="405"/>
                </a:cxn>
                <a:cxn ang="0">
                  <a:pos x="370" y="380"/>
                </a:cxn>
                <a:cxn ang="0">
                  <a:pos x="360" y="347"/>
                </a:cxn>
                <a:cxn ang="0">
                  <a:pos x="347" y="312"/>
                </a:cxn>
                <a:cxn ang="0">
                  <a:pos x="333" y="274"/>
                </a:cxn>
                <a:cxn ang="0">
                  <a:pos x="318" y="239"/>
                </a:cxn>
                <a:cxn ang="0">
                  <a:pos x="302" y="205"/>
                </a:cxn>
                <a:cxn ang="0">
                  <a:pos x="292" y="188"/>
                </a:cxn>
                <a:cxn ang="0">
                  <a:pos x="277" y="169"/>
                </a:cxn>
                <a:cxn ang="0">
                  <a:pos x="257" y="149"/>
                </a:cxn>
                <a:cxn ang="0">
                  <a:pos x="233" y="129"/>
                </a:cxn>
                <a:cxn ang="0">
                  <a:pos x="207" y="108"/>
                </a:cxn>
                <a:cxn ang="0">
                  <a:pos x="180" y="86"/>
                </a:cxn>
                <a:cxn ang="0">
                  <a:pos x="153" y="68"/>
                </a:cxn>
                <a:cxn ang="0">
                  <a:pos x="126" y="49"/>
                </a:cxn>
                <a:cxn ang="0">
                  <a:pos x="99" y="34"/>
                </a:cxn>
                <a:cxn ang="0">
                  <a:pos x="75" y="20"/>
                </a:cxn>
                <a:cxn ang="0">
                  <a:pos x="53" y="8"/>
                </a:cxn>
                <a:cxn ang="0">
                  <a:pos x="34" y="1"/>
                </a:cxn>
                <a:cxn ang="0">
                  <a:pos x="21" y="0"/>
                </a:cxn>
                <a:cxn ang="0">
                  <a:pos x="14" y="1"/>
                </a:cxn>
                <a:cxn ang="0">
                  <a:pos x="12" y="8"/>
                </a:cxn>
                <a:cxn ang="0">
                  <a:pos x="17" y="22"/>
                </a:cxn>
                <a:cxn ang="0">
                  <a:pos x="31" y="56"/>
                </a:cxn>
                <a:cxn ang="0">
                  <a:pos x="36" y="91"/>
                </a:cxn>
                <a:cxn ang="0">
                  <a:pos x="32" y="127"/>
                </a:cxn>
                <a:cxn ang="0">
                  <a:pos x="27" y="161"/>
                </a:cxn>
                <a:cxn ang="0">
                  <a:pos x="17" y="195"/>
                </a:cxn>
                <a:cxn ang="0">
                  <a:pos x="9" y="225"/>
                </a:cxn>
                <a:cxn ang="0">
                  <a:pos x="2" y="251"/>
                </a:cxn>
                <a:cxn ang="0">
                  <a:pos x="0" y="271"/>
                </a:cxn>
              </a:cxnLst>
              <a:rect l="0" t="0" r="r" b="b"/>
              <a:pathLst>
                <a:path w="386" h="561">
                  <a:moveTo>
                    <a:pt x="0" y="271"/>
                  </a:moveTo>
                  <a:lnTo>
                    <a:pt x="7" y="293"/>
                  </a:lnTo>
                  <a:lnTo>
                    <a:pt x="26" y="322"/>
                  </a:lnTo>
                  <a:lnTo>
                    <a:pt x="53" y="358"/>
                  </a:lnTo>
                  <a:lnTo>
                    <a:pt x="85" y="395"/>
                  </a:lnTo>
                  <a:lnTo>
                    <a:pt x="121" y="432"/>
                  </a:lnTo>
                  <a:lnTo>
                    <a:pt x="156" y="468"/>
                  </a:lnTo>
                  <a:lnTo>
                    <a:pt x="189" y="498"/>
                  </a:lnTo>
                  <a:lnTo>
                    <a:pt x="216" y="520"/>
                  </a:lnTo>
                  <a:lnTo>
                    <a:pt x="241" y="537"/>
                  </a:lnTo>
                  <a:lnTo>
                    <a:pt x="270" y="553"/>
                  </a:lnTo>
                  <a:lnTo>
                    <a:pt x="301" y="561"/>
                  </a:lnTo>
                  <a:lnTo>
                    <a:pt x="331" y="561"/>
                  </a:lnTo>
                  <a:lnTo>
                    <a:pt x="357" y="551"/>
                  </a:lnTo>
                  <a:lnTo>
                    <a:pt x="375" y="527"/>
                  </a:lnTo>
                  <a:lnTo>
                    <a:pt x="386" y="488"/>
                  </a:lnTo>
                  <a:lnTo>
                    <a:pt x="386" y="429"/>
                  </a:lnTo>
                  <a:lnTo>
                    <a:pt x="384" y="422"/>
                  </a:lnTo>
                  <a:lnTo>
                    <a:pt x="379" y="405"/>
                  </a:lnTo>
                  <a:lnTo>
                    <a:pt x="370" y="380"/>
                  </a:lnTo>
                  <a:lnTo>
                    <a:pt x="360" y="347"/>
                  </a:lnTo>
                  <a:lnTo>
                    <a:pt x="347" y="312"/>
                  </a:lnTo>
                  <a:lnTo>
                    <a:pt x="333" y="274"/>
                  </a:lnTo>
                  <a:lnTo>
                    <a:pt x="318" y="239"/>
                  </a:lnTo>
                  <a:lnTo>
                    <a:pt x="302" y="205"/>
                  </a:lnTo>
                  <a:lnTo>
                    <a:pt x="292" y="188"/>
                  </a:lnTo>
                  <a:lnTo>
                    <a:pt x="277" y="169"/>
                  </a:lnTo>
                  <a:lnTo>
                    <a:pt x="257" y="149"/>
                  </a:lnTo>
                  <a:lnTo>
                    <a:pt x="233" y="129"/>
                  </a:lnTo>
                  <a:lnTo>
                    <a:pt x="207" y="108"/>
                  </a:lnTo>
                  <a:lnTo>
                    <a:pt x="180" y="86"/>
                  </a:lnTo>
                  <a:lnTo>
                    <a:pt x="153" y="68"/>
                  </a:lnTo>
                  <a:lnTo>
                    <a:pt x="126" y="49"/>
                  </a:lnTo>
                  <a:lnTo>
                    <a:pt x="99" y="34"/>
                  </a:lnTo>
                  <a:lnTo>
                    <a:pt x="75" y="20"/>
                  </a:lnTo>
                  <a:lnTo>
                    <a:pt x="53" y="8"/>
                  </a:lnTo>
                  <a:lnTo>
                    <a:pt x="34" y="1"/>
                  </a:lnTo>
                  <a:lnTo>
                    <a:pt x="21" y="0"/>
                  </a:lnTo>
                  <a:lnTo>
                    <a:pt x="14" y="1"/>
                  </a:lnTo>
                  <a:lnTo>
                    <a:pt x="12" y="8"/>
                  </a:lnTo>
                  <a:lnTo>
                    <a:pt x="17" y="22"/>
                  </a:lnTo>
                  <a:lnTo>
                    <a:pt x="31" y="56"/>
                  </a:lnTo>
                  <a:lnTo>
                    <a:pt x="36" y="91"/>
                  </a:lnTo>
                  <a:lnTo>
                    <a:pt x="32" y="127"/>
                  </a:lnTo>
                  <a:lnTo>
                    <a:pt x="27" y="161"/>
                  </a:lnTo>
                  <a:lnTo>
                    <a:pt x="17" y="195"/>
                  </a:lnTo>
                  <a:lnTo>
                    <a:pt x="9" y="225"/>
                  </a:lnTo>
                  <a:lnTo>
                    <a:pt x="2" y="251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59" name="Freeform 27"/>
            <p:cNvSpPr>
              <a:spLocks/>
            </p:cNvSpPr>
            <p:nvPr/>
          </p:nvSpPr>
          <p:spPr bwMode="auto">
            <a:xfrm>
              <a:off x="1426" y="1655"/>
              <a:ext cx="362" cy="538"/>
            </a:xfrm>
            <a:custGeom>
              <a:avLst/>
              <a:gdLst/>
              <a:ahLst/>
              <a:cxnLst>
                <a:cxn ang="0">
                  <a:pos x="0" y="259"/>
                </a:cxn>
                <a:cxn ang="0">
                  <a:pos x="7" y="280"/>
                </a:cxn>
                <a:cxn ang="0">
                  <a:pos x="24" y="309"/>
                </a:cxn>
                <a:cxn ang="0">
                  <a:pos x="50" y="343"/>
                </a:cxn>
                <a:cxn ang="0">
                  <a:pos x="80" y="378"/>
                </a:cxn>
                <a:cxn ang="0">
                  <a:pos x="113" y="414"/>
                </a:cxn>
                <a:cxn ang="0">
                  <a:pos x="145" y="448"/>
                </a:cxn>
                <a:cxn ang="0">
                  <a:pos x="175" y="476"/>
                </a:cxn>
                <a:cxn ang="0">
                  <a:pos x="201" y="499"/>
                </a:cxn>
                <a:cxn ang="0">
                  <a:pos x="226" y="515"/>
                </a:cxn>
                <a:cxn ang="0">
                  <a:pos x="253" y="529"/>
                </a:cxn>
                <a:cxn ang="0">
                  <a:pos x="282" y="538"/>
                </a:cxn>
                <a:cxn ang="0">
                  <a:pos x="310" y="538"/>
                </a:cxn>
                <a:cxn ang="0">
                  <a:pos x="335" y="527"/>
                </a:cxn>
                <a:cxn ang="0">
                  <a:pos x="352" y="504"/>
                </a:cxn>
                <a:cxn ang="0">
                  <a:pos x="362" y="466"/>
                </a:cxn>
                <a:cxn ang="0">
                  <a:pos x="362" y="410"/>
                </a:cxn>
                <a:cxn ang="0">
                  <a:pos x="360" y="405"/>
                </a:cxn>
                <a:cxn ang="0">
                  <a:pos x="355" y="388"/>
                </a:cxn>
                <a:cxn ang="0">
                  <a:pos x="349" y="365"/>
                </a:cxn>
                <a:cxn ang="0">
                  <a:pos x="338" y="334"/>
                </a:cxn>
                <a:cxn ang="0">
                  <a:pos x="326" y="300"/>
                </a:cxn>
                <a:cxn ang="0">
                  <a:pos x="313" y="265"/>
                </a:cxn>
                <a:cxn ang="0">
                  <a:pos x="299" y="229"/>
                </a:cxn>
                <a:cxn ang="0">
                  <a:pos x="284" y="197"/>
                </a:cxn>
                <a:cxn ang="0">
                  <a:pos x="274" y="181"/>
                </a:cxn>
                <a:cxn ang="0">
                  <a:pos x="260" y="163"/>
                </a:cxn>
                <a:cxn ang="0">
                  <a:pos x="242" y="144"/>
                </a:cxn>
                <a:cxn ang="0">
                  <a:pos x="220" y="124"/>
                </a:cxn>
                <a:cxn ang="0">
                  <a:pos x="196" y="103"/>
                </a:cxn>
                <a:cxn ang="0">
                  <a:pos x="170" y="85"/>
                </a:cxn>
                <a:cxn ang="0">
                  <a:pos x="145" y="66"/>
                </a:cxn>
                <a:cxn ang="0">
                  <a:pos x="119" y="47"/>
                </a:cxn>
                <a:cxn ang="0">
                  <a:pos x="94" y="32"/>
                </a:cxn>
                <a:cxn ang="0">
                  <a:pos x="72" y="20"/>
                </a:cxn>
                <a:cxn ang="0">
                  <a:pos x="51" y="10"/>
                </a:cxn>
                <a:cxn ang="0">
                  <a:pos x="34" y="3"/>
                </a:cxn>
                <a:cxn ang="0">
                  <a:pos x="21" y="0"/>
                </a:cxn>
                <a:cxn ang="0">
                  <a:pos x="14" y="2"/>
                </a:cxn>
                <a:cxn ang="0">
                  <a:pos x="12" y="10"/>
                </a:cxn>
                <a:cxn ang="0">
                  <a:pos x="17" y="22"/>
                </a:cxn>
                <a:cxn ang="0">
                  <a:pos x="29" y="54"/>
                </a:cxn>
                <a:cxn ang="0">
                  <a:pos x="34" y="88"/>
                </a:cxn>
                <a:cxn ang="0">
                  <a:pos x="31" y="122"/>
                </a:cxn>
                <a:cxn ang="0">
                  <a:pos x="26" y="156"/>
                </a:cxn>
                <a:cxn ang="0">
                  <a:pos x="17" y="187"/>
                </a:cxn>
                <a:cxn ang="0">
                  <a:pos x="9" y="215"/>
                </a:cxn>
                <a:cxn ang="0">
                  <a:pos x="2" y="241"/>
                </a:cxn>
                <a:cxn ang="0">
                  <a:pos x="0" y="259"/>
                </a:cxn>
              </a:cxnLst>
              <a:rect l="0" t="0" r="r" b="b"/>
              <a:pathLst>
                <a:path w="362" h="538">
                  <a:moveTo>
                    <a:pt x="0" y="259"/>
                  </a:moveTo>
                  <a:lnTo>
                    <a:pt x="7" y="280"/>
                  </a:lnTo>
                  <a:lnTo>
                    <a:pt x="24" y="309"/>
                  </a:lnTo>
                  <a:lnTo>
                    <a:pt x="50" y="343"/>
                  </a:lnTo>
                  <a:lnTo>
                    <a:pt x="80" y="378"/>
                  </a:lnTo>
                  <a:lnTo>
                    <a:pt x="113" y="414"/>
                  </a:lnTo>
                  <a:lnTo>
                    <a:pt x="145" y="448"/>
                  </a:lnTo>
                  <a:lnTo>
                    <a:pt x="175" y="476"/>
                  </a:lnTo>
                  <a:lnTo>
                    <a:pt x="201" y="499"/>
                  </a:lnTo>
                  <a:lnTo>
                    <a:pt x="226" y="515"/>
                  </a:lnTo>
                  <a:lnTo>
                    <a:pt x="253" y="529"/>
                  </a:lnTo>
                  <a:lnTo>
                    <a:pt x="282" y="538"/>
                  </a:lnTo>
                  <a:lnTo>
                    <a:pt x="310" y="538"/>
                  </a:lnTo>
                  <a:lnTo>
                    <a:pt x="335" y="527"/>
                  </a:lnTo>
                  <a:lnTo>
                    <a:pt x="352" y="504"/>
                  </a:lnTo>
                  <a:lnTo>
                    <a:pt x="362" y="466"/>
                  </a:lnTo>
                  <a:lnTo>
                    <a:pt x="362" y="410"/>
                  </a:lnTo>
                  <a:lnTo>
                    <a:pt x="360" y="405"/>
                  </a:lnTo>
                  <a:lnTo>
                    <a:pt x="355" y="388"/>
                  </a:lnTo>
                  <a:lnTo>
                    <a:pt x="349" y="365"/>
                  </a:lnTo>
                  <a:lnTo>
                    <a:pt x="338" y="334"/>
                  </a:lnTo>
                  <a:lnTo>
                    <a:pt x="326" y="300"/>
                  </a:lnTo>
                  <a:lnTo>
                    <a:pt x="313" y="265"/>
                  </a:lnTo>
                  <a:lnTo>
                    <a:pt x="299" y="229"/>
                  </a:lnTo>
                  <a:lnTo>
                    <a:pt x="284" y="197"/>
                  </a:lnTo>
                  <a:lnTo>
                    <a:pt x="274" y="181"/>
                  </a:lnTo>
                  <a:lnTo>
                    <a:pt x="260" y="163"/>
                  </a:lnTo>
                  <a:lnTo>
                    <a:pt x="242" y="144"/>
                  </a:lnTo>
                  <a:lnTo>
                    <a:pt x="220" y="124"/>
                  </a:lnTo>
                  <a:lnTo>
                    <a:pt x="196" y="103"/>
                  </a:lnTo>
                  <a:lnTo>
                    <a:pt x="170" y="85"/>
                  </a:lnTo>
                  <a:lnTo>
                    <a:pt x="145" y="66"/>
                  </a:lnTo>
                  <a:lnTo>
                    <a:pt x="119" y="47"/>
                  </a:lnTo>
                  <a:lnTo>
                    <a:pt x="94" y="32"/>
                  </a:lnTo>
                  <a:lnTo>
                    <a:pt x="72" y="20"/>
                  </a:lnTo>
                  <a:lnTo>
                    <a:pt x="51" y="10"/>
                  </a:lnTo>
                  <a:lnTo>
                    <a:pt x="34" y="3"/>
                  </a:lnTo>
                  <a:lnTo>
                    <a:pt x="21" y="0"/>
                  </a:lnTo>
                  <a:lnTo>
                    <a:pt x="14" y="2"/>
                  </a:lnTo>
                  <a:lnTo>
                    <a:pt x="12" y="10"/>
                  </a:lnTo>
                  <a:lnTo>
                    <a:pt x="17" y="22"/>
                  </a:lnTo>
                  <a:lnTo>
                    <a:pt x="29" y="54"/>
                  </a:lnTo>
                  <a:lnTo>
                    <a:pt x="34" y="88"/>
                  </a:lnTo>
                  <a:lnTo>
                    <a:pt x="31" y="122"/>
                  </a:lnTo>
                  <a:lnTo>
                    <a:pt x="26" y="156"/>
                  </a:lnTo>
                  <a:lnTo>
                    <a:pt x="17" y="187"/>
                  </a:lnTo>
                  <a:lnTo>
                    <a:pt x="9" y="215"/>
                  </a:lnTo>
                  <a:lnTo>
                    <a:pt x="2" y="241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0" name="Freeform 28"/>
            <p:cNvSpPr>
              <a:spLocks/>
            </p:cNvSpPr>
            <p:nvPr/>
          </p:nvSpPr>
          <p:spPr bwMode="auto">
            <a:xfrm>
              <a:off x="2152" y="388"/>
              <a:ext cx="585" cy="991"/>
            </a:xfrm>
            <a:custGeom>
              <a:avLst/>
              <a:gdLst/>
              <a:ahLst/>
              <a:cxnLst>
                <a:cxn ang="0">
                  <a:pos x="309" y="2"/>
                </a:cxn>
                <a:cxn ang="0">
                  <a:pos x="288" y="0"/>
                </a:cxn>
                <a:cxn ang="0">
                  <a:pos x="253" y="2"/>
                </a:cxn>
                <a:cxn ang="0">
                  <a:pos x="208" y="10"/>
                </a:cxn>
                <a:cxn ang="0">
                  <a:pos x="157" y="34"/>
                </a:cxn>
                <a:cxn ang="0">
                  <a:pos x="107" y="78"/>
                </a:cxn>
                <a:cxn ang="0">
                  <a:pos x="61" y="144"/>
                </a:cxn>
                <a:cxn ang="0">
                  <a:pos x="27" y="241"/>
                </a:cxn>
                <a:cxn ang="0">
                  <a:pos x="1" y="424"/>
                </a:cxn>
                <a:cxn ang="0">
                  <a:pos x="6" y="618"/>
                </a:cxn>
                <a:cxn ang="0">
                  <a:pos x="44" y="746"/>
                </a:cxn>
                <a:cxn ang="0">
                  <a:pos x="107" y="821"/>
                </a:cxn>
                <a:cxn ang="0">
                  <a:pos x="152" y="846"/>
                </a:cxn>
                <a:cxn ang="0">
                  <a:pos x="173" y="894"/>
                </a:cxn>
                <a:cxn ang="0">
                  <a:pos x="171" y="952"/>
                </a:cxn>
                <a:cxn ang="0">
                  <a:pos x="188" y="979"/>
                </a:cxn>
                <a:cxn ang="0">
                  <a:pos x="227" y="991"/>
                </a:cxn>
                <a:cxn ang="0">
                  <a:pos x="281" y="984"/>
                </a:cxn>
                <a:cxn ang="0">
                  <a:pos x="344" y="958"/>
                </a:cxn>
                <a:cxn ang="0">
                  <a:pos x="412" y="916"/>
                </a:cxn>
                <a:cxn ang="0">
                  <a:pos x="473" y="852"/>
                </a:cxn>
                <a:cxn ang="0">
                  <a:pos x="514" y="765"/>
                </a:cxn>
                <a:cxn ang="0">
                  <a:pos x="531" y="657"/>
                </a:cxn>
                <a:cxn ang="0">
                  <a:pos x="563" y="551"/>
                </a:cxn>
                <a:cxn ang="0">
                  <a:pos x="585" y="462"/>
                </a:cxn>
                <a:cxn ang="0">
                  <a:pos x="558" y="397"/>
                </a:cxn>
                <a:cxn ang="0">
                  <a:pos x="512" y="373"/>
                </a:cxn>
                <a:cxn ang="0">
                  <a:pos x="494" y="345"/>
                </a:cxn>
                <a:cxn ang="0">
                  <a:pos x="475" y="299"/>
                </a:cxn>
                <a:cxn ang="0">
                  <a:pos x="477" y="253"/>
                </a:cxn>
                <a:cxn ang="0">
                  <a:pos x="504" y="226"/>
                </a:cxn>
                <a:cxn ang="0">
                  <a:pos x="526" y="200"/>
                </a:cxn>
                <a:cxn ang="0">
                  <a:pos x="546" y="168"/>
                </a:cxn>
                <a:cxn ang="0">
                  <a:pos x="557" y="131"/>
                </a:cxn>
                <a:cxn ang="0">
                  <a:pos x="551" y="95"/>
                </a:cxn>
                <a:cxn ang="0">
                  <a:pos x="523" y="60"/>
                </a:cxn>
                <a:cxn ang="0">
                  <a:pos x="465" y="31"/>
                </a:cxn>
                <a:cxn ang="0">
                  <a:pos x="373" y="9"/>
                </a:cxn>
              </a:cxnLst>
              <a:rect l="0" t="0" r="r" b="b"/>
              <a:pathLst>
                <a:path w="585" h="991">
                  <a:moveTo>
                    <a:pt x="312" y="2"/>
                  </a:moveTo>
                  <a:lnTo>
                    <a:pt x="309" y="2"/>
                  </a:lnTo>
                  <a:lnTo>
                    <a:pt x="302" y="0"/>
                  </a:lnTo>
                  <a:lnTo>
                    <a:pt x="288" y="0"/>
                  </a:lnTo>
                  <a:lnTo>
                    <a:pt x="273" y="0"/>
                  </a:lnTo>
                  <a:lnTo>
                    <a:pt x="253" y="2"/>
                  </a:lnTo>
                  <a:lnTo>
                    <a:pt x="232" y="5"/>
                  </a:lnTo>
                  <a:lnTo>
                    <a:pt x="208" y="10"/>
                  </a:lnTo>
                  <a:lnTo>
                    <a:pt x="183" y="21"/>
                  </a:lnTo>
                  <a:lnTo>
                    <a:pt x="157" y="34"/>
                  </a:lnTo>
                  <a:lnTo>
                    <a:pt x="132" y="53"/>
                  </a:lnTo>
                  <a:lnTo>
                    <a:pt x="107" y="78"/>
                  </a:lnTo>
                  <a:lnTo>
                    <a:pt x="83" y="107"/>
                  </a:lnTo>
                  <a:lnTo>
                    <a:pt x="61" y="144"/>
                  </a:lnTo>
                  <a:lnTo>
                    <a:pt x="42" y="189"/>
                  </a:lnTo>
                  <a:lnTo>
                    <a:pt x="27" y="241"/>
                  </a:lnTo>
                  <a:lnTo>
                    <a:pt x="15" y="302"/>
                  </a:lnTo>
                  <a:lnTo>
                    <a:pt x="1" y="424"/>
                  </a:lnTo>
                  <a:lnTo>
                    <a:pt x="0" y="529"/>
                  </a:lnTo>
                  <a:lnTo>
                    <a:pt x="6" y="618"/>
                  </a:lnTo>
                  <a:lnTo>
                    <a:pt x="22" y="689"/>
                  </a:lnTo>
                  <a:lnTo>
                    <a:pt x="44" y="746"/>
                  </a:lnTo>
                  <a:lnTo>
                    <a:pt x="73" y="790"/>
                  </a:lnTo>
                  <a:lnTo>
                    <a:pt x="107" y="821"/>
                  </a:lnTo>
                  <a:lnTo>
                    <a:pt x="146" y="840"/>
                  </a:lnTo>
                  <a:lnTo>
                    <a:pt x="152" y="846"/>
                  </a:lnTo>
                  <a:lnTo>
                    <a:pt x="164" y="863"/>
                  </a:lnTo>
                  <a:lnTo>
                    <a:pt x="173" y="894"/>
                  </a:lnTo>
                  <a:lnTo>
                    <a:pt x="171" y="935"/>
                  </a:lnTo>
                  <a:lnTo>
                    <a:pt x="171" y="952"/>
                  </a:lnTo>
                  <a:lnTo>
                    <a:pt x="176" y="967"/>
                  </a:lnTo>
                  <a:lnTo>
                    <a:pt x="188" y="979"/>
                  </a:lnTo>
                  <a:lnTo>
                    <a:pt x="207" y="987"/>
                  </a:lnTo>
                  <a:lnTo>
                    <a:pt x="227" y="991"/>
                  </a:lnTo>
                  <a:lnTo>
                    <a:pt x="253" y="989"/>
                  </a:lnTo>
                  <a:lnTo>
                    <a:pt x="281" y="984"/>
                  </a:lnTo>
                  <a:lnTo>
                    <a:pt x="312" y="974"/>
                  </a:lnTo>
                  <a:lnTo>
                    <a:pt x="344" y="958"/>
                  </a:lnTo>
                  <a:lnTo>
                    <a:pt x="378" y="940"/>
                  </a:lnTo>
                  <a:lnTo>
                    <a:pt x="412" y="916"/>
                  </a:lnTo>
                  <a:lnTo>
                    <a:pt x="444" y="885"/>
                  </a:lnTo>
                  <a:lnTo>
                    <a:pt x="473" y="852"/>
                  </a:lnTo>
                  <a:lnTo>
                    <a:pt x="497" y="811"/>
                  </a:lnTo>
                  <a:lnTo>
                    <a:pt x="514" y="765"/>
                  </a:lnTo>
                  <a:lnTo>
                    <a:pt x="523" y="712"/>
                  </a:lnTo>
                  <a:lnTo>
                    <a:pt x="531" y="657"/>
                  </a:lnTo>
                  <a:lnTo>
                    <a:pt x="546" y="604"/>
                  </a:lnTo>
                  <a:lnTo>
                    <a:pt x="563" y="551"/>
                  </a:lnTo>
                  <a:lnTo>
                    <a:pt x="579" y="504"/>
                  </a:lnTo>
                  <a:lnTo>
                    <a:pt x="585" y="462"/>
                  </a:lnTo>
                  <a:lnTo>
                    <a:pt x="580" y="426"/>
                  </a:lnTo>
                  <a:lnTo>
                    <a:pt x="558" y="397"/>
                  </a:lnTo>
                  <a:lnTo>
                    <a:pt x="516" y="378"/>
                  </a:lnTo>
                  <a:lnTo>
                    <a:pt x="512" y="373"/>
                  </a:lnTo>
                  <a:lnTo>
                    <a:pt x="504" y="361"/>
                  </a:lnTo>
                  <a:lnTo>
                    <a:pt x="494" y="345"/>
                  </a:lnTo>
                  <a:lnTo>
                    <a:pt x="484" y="322"/>
                  </a:lnTo>
                  <a:lnTo>
                    <a:pt x="475" y="299"/>
                  </a:lnTo>
                  <a:lnTo>
                    <a:pt x="472" y="275"/>
                  </a:lnTo>
                  <a:lnTo>
                    <a:pt x="477" y="253"/>
                  </a:lnTo>
                  <a:lnTo>
                    <a:pt x="492" y="234"/>
                  </a:lnTo>
                  <a:lnTo>
                    <a:pt x="504" y="226"/>
                  </a:lnTo>
                  <a:lnTo>
                    <a:pt x="514" y="214"/>
                  </a:lnTo>
                  <a:lnTo>
                    <a:pt x="526" y="200"/>
                  </a:lnTo>
                  <a:lnTo>
                    <a:pt x="538" y="185"/>
                  </a:lnTo>
                  <a:lnTo>
                    <a:pt x="546" y="168"/>
                  </a:lnTo>
                  <a:lnTo>
                    <a:pt x="553" y="150"/>
                  </a:lnTo>
                  <a:lnTo>
                    <a:pt x="557" y="131"/>
                  </a:lnTo>
                  <a:lnTo>
                    <a:pt x="557" y="112"/>
                  </a:lnTo>
                  <a:lnTo>
                    <a:pt x="551" y="95"/>
                  </a:lnTo>
                  <a:lnTo>
                    <a:pt x="540" y="77"/>
                  </a:lnTo>
                  <a:lnTo>
                    <a:pt x="523" y="60"/>
                  </a:lnTo>
                  <a:lnTo>
                    <a:pt x="497" y="44"/>
                  </a:lnTo>
                  <a:lnTo>
                    <a:pt x="465" y="31"/>
                  </a:lnTo>
                  <a:lnTo>
                    <a:pt x="424" y="17"/>
                  </a:lnTo>
                  <a:lnTo>
                    <a:pt x="373" y="9"/>
                  </a:lnTo>
                  <a:lnTo>
                    <a:pt x="31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1" name="Freeform 29"/>
            <p:cNvSpPr>
              <a:spLocks/>
            </p:cNvSpPr>
            <p:nvPr/>
          </p:nvSpPr>
          <p:spPr bwMode="auto">
            <a:xfrm>
              <a:off x="2160" y="395"/>
              <a:ext cx="564" cy="965"/>
            </a:xfrm>
            <a:custGeom>
              <a:avLst/>
              <a:gdLst/>
              <a:ahLst/>
              <a:cxnLst>
                <a:cxn ang="0">
                  <a:pos x="139" y="828"/>
                </a:cxn>
                <a:cxn ang="0">
                  <a:pos x="165" y="870"/>
                </a:cxn>
                <a:cxn ang="0">
                  <a:pos x="166" y="916"/>
                </a:cxn>
                <a:cxn ang="0">
                  <a:pos x="173" y="934"/>
                </a:cxn>
                <a:cxn ang="0">
                  <a:pos x="187" y="951"/>
                </a:cxn>
                <a:cxn ang="0">
                  <a:pos x="209" y="962"/>
                </a:cxn>
                <a:cxn ang="0">
                  <a:pos x="239" y="965"/>
                </a:cxn>
                <a:cxn ang="0">
                  <a:pos x="279" y="956"/>
                </a:cxn>
                <a:cxn ang="0">
                  <a:pos x="329" y="934"/>
                </a:cxn>
                <a:cxn ang="0">
                  <a:pos x="396" y="894"/>
                </a:cxn>
                <a:cxn ang="0">
                  <a:pos x="455" y="833"/>
                </a:cxn>
                <a:cxn ang="0">
                  <a:pos x="496" y="750"/>
                </a:cxn>
                <a:cxn ang="0">
                  <a:pos x="513" y="644"/>
                </a:cxn>
                <a:cxn ang="0">
                  <a:pos x="543" y="544"/>
                </a:cxn>
                <a:cxn ang="0">
                  <a:pos x="564" y="460"/>
                </a:cxn>
                <a:cxn ang="0">
                  <a:pos x="538" y="395"/>
                </a:cxn>
                <a:cxn ang="0">
                  <a:pos x="494" y="370"/>
                </a:cxn>
                <a:cxn ang="0">
                  <a:pos x="476" y="339"/>
                </a:cxn>
                <a:cxn ang="0">
                  <a:pos x="457" y="293"/>
                </a:cxn>
                <a:cxn ang="0">
                  <a:pos x="457" y="248"/>
                </a:cxn>
                <a:cxn ang="0">
                  <a:pos x="482" y="221"/>
                </a:cxn>
                <a:cxn ang="0">
                  <a:pos x="504" y="195"/>
                </a:cxn>
                <a:cxn ang="0">
                  <a:pos x="523" y="165"/>
                </a:cxn>
                <a:cxn ang="0">
                  <a:pos x="533" y="129"/>
                </a:cxn>
                <a:cxn ang="0">
                  <a:pos x="528" y="92"/>
                </a:cxn>
                <a:cxn ang="0">
                  <a:pos x="501" y="58"/>
                </a:cxn>
                <a:cxn ang="0">
                  <a:pos x="445" y="29"/>
                </a:cxn>
                <a:cxn ang="0">
                  <a:pos x="357" y="9"/>
                </a:cxn>
                <a:cxn ang="0">
                  <a:pos x="296" y="2"/>
                </a:cxn>
                <a:cxn ang="0">
                  <a:pos x="277" y="0"/>
                </a:cxn>
                <a:cxn ang="0">
                  <a:pos x="243" y="2"/>
                </a:cxn>
                <a:cxn ang="0">
                  <a:pos x="199" y="10"/>
                </a:cxn>
                <a:cxn ang="0">
                  <a:pos x="151" y="34"/>
                </a:cxn>
                <a:cxn ang="0">
                  <a:pos x="104" y="76"/>
                </a:cxn>
                <a:cxn ang="0">
                  <a:pos x="59" y="141"/>
                </a:cxn>
                <a:cxn ang="0">
                  <a:pos x="27" y="236"/>
                </a:cxn>
                <a:cxn ang="0">
                  <a:pos x="3" y="414"/>
                </a:cxn>
                <a:cxn ang="0">
                  <a:pos x="5" y="602"/>
                </a:cxn>
                <a:cxn ang="0">
                  <a:pos x="41" y="731"/>
                </a:cxn>
                <a:cxn ang="0">
                  <a:pos x="99" y="804"/>
                </a:cxn>
              </a:cxnLst>
              <a:rect l="0" t="0" r="r" b="b"/>
              <a:pathLst>
                <a:path w="564" h="965">
                  <a:moveTo>
                    <a:pt x="133" y="822"/>
                  </a:moveTo>
                  <a:lnTo>
                    <a:pt x="139" y="828"/>
                  </a:lnTo>
                  <a:lnTo>
                    <a:pt x="153" y="843"/>
                  </a:lnTo>
                  <a:lnTo>
                    <a:pt x="165" y="870"/>
                  </a:lnTo>
                  <a:lnTo>
                    <a:pt x="166" y="906"/>
                  </a:lnTo>
                  <a:lnTo>
                    <a:pt x="166" y="916"/>
                  </a:lnTo>
                  <a:lnTo>
                    <a:pt x="168" y="926"/>
                  </a:lnTo>
                  <a:lnTo>
                    <a:pt x="173" y="934"/>
                  </a:lnTo>
                  <a:lnTo>
                    <a:pt x="178" y="943"/>
                  </a:lnTo>
                  <a:lnTo>
                    <a:pt x="187" y="951"/>
                  </a:lnTo>
                  <a:lnTo>
                    <a:pt x="197" y="956"/>
                  </a:lnTo>
                  <a:lnTo>
                    <a:pt x="209" y="962"/>
                  </a:lnTo>
                  <a:lnTo>
                    <a:pt x="224" y="963"/>
                  </a:lnTo>
                  <a:lnTo>
                    <a:pt x="239" y="965"/>
                  </a:lnTo>
                  <a:lnTo>
                    <a:pt x="258" y="962"/>
                  </a:lnTo>
                  <a:lnTo>
                    <a:pt x="279" y="956"/>
                  </a:lnTo>
                  <a:lnTo>
                    <a:pt x="299" y="950"/>
                  </a:lnTo>
                  <a:lnTo>
                    <a:pt x="329" y="934"/>
                  </a:lnTo>
                  <a:lnTo>
                    <a:pt x="363" y="916"/>
                  </a:lnTo>
                  <a:lnTo>
                    <a:pt x="396" y="894"/>
                  </a:lnTo>
                  <a:lnTo>
                    <a:pt x="428" y="865"/>
                  </a:lnTo>
                  <a:lnTo>
                    <a:pt x="455" y="833"/>
                  </a:lnTo>
                  <a:lnTo>
                    <a:pt x="479" y="794"/>
                  </a:lnTo>
                  <a:lnTo>
                    <a:pt x="496" y="750"/>
                  </a:lnTo>
                  <a:lnTo>
                    <a:pt x="504" y="699"/>
                  </a:lnTo>
                  <a:lnTo>
                    <a:pt x="513" y="644"/>
                  </a:lnTo>
                  <a:lnTo>
                    <a:pt x="526" y="594"/>
                  </a:lnTo>
                  <a:lnTo>
                    <a:pt x="543" y="544"/>
                  </a:lnTo>
                  <a:lnTo>
                    <a:pt x="557" y="500"/>
                  </a:lnTo>
                  <a:lnTo>
                    <a:pt x="564" y="460"/>
                  </a:lnTo>
                  <a:lnTo>
                    <a:pt x="559" y="424"/>
                  </a:lnTo>
                  <a:lnTo>
                    <a:pt x="538" y="395"/>
                  </a:lnTo>
                  <a:lnTo>
                    <a:pt x="498" y="375"/>
                  </a:lnTo>
                  <a:lnTo>
                    <a:pt x="494" y="370"/>
                  </a:lnTo>
                  <a:lnTo>
                    <a:pt x="486" y="358"/>
                  </a:lnTo>
                  <a:lnTo>
                    <a:pt x="476" y="339"/>
                  </a:lnTo>
                  <a:lnTo>
                    <a:pt x="465" y="317"/>
                  </a:lnTo>
                  <a:lnTo>
                    <a:pt x="457" y="293"/>
                  </a:lnTo>
                  <a:lnTo>
                    <a:pt x="453" y="270"/>
                  </a:lnTo>
                  <a:lnTo>
                    <a:pt x="457" y="248"/>
                  </a:lnTo>
                  <a:lnTo>
                    <a:pt x="472" y="229"/>
                  </a:lnTo>
                  <a:lnTo>
                    <a:pt x="482" y="221"/>
                  </a:lnTo>
                  <a:lnTo>
                    <a:pt x="494" y="209"/>
                  </a:lnTo>
                  <a:lnTo>
                    <a:pt x="504" y="195"/>
                  </a:lnTo>
                  <a:lnTo>
                    <a:pt x="515" y="180"/>
                  </a:lnTo>
                  <a:lnTo>
                    <a:pt x="523" y="165"/>
                  </a:lnTo>
                  <a:lnTo>
                    <a:pt x="530" y="146"/>
                  </a:lnTo>
                  <a:lnTo>
                    <a:pt x="533" y="129"/>
                  </a:lnTo>
                  <a:lnTo>
                    <a:pt x="533" y="110"/>
                  </a:lnTo>
                  <a:lnTo>
                    <a:pt x="528" y="92"/>
                  </a:lnTo>
                  <a:lnTo>
                    <a:pt x="516" y="75"/>
                  </a:lnTo>
                  <a:lnTo>
                    <a:pt x="501" y="58"/>
                  </a:lnTo>
                  <a:lnTo>
                    <a:pt x="477" y="42"/>
                  </a:lnTo>
                  <a:lnTo>
                    <a:pt x="445" y="29"/>
                  </a:lnTo>
                  <a:lnTo>
                    <a:pt x="406" y="17"/>
                  </a:lnTo>
                  <a:lnTo>
                    <a:pt x="357" y="9"/>
                  </a:lnTo>
                  <a:lnTo>
                    <a:pt x="299" y="2"/>
                  </a:lnTo>
                  <a:lnTo>
                    <a:pt x="296" y="2"/>
                  </a:lnTo>
                  <a:lnTo>
                    <a:pt x="289" y="0"/>
                  </a:lnTo>
                  <a:lnTo>
                    <a:pt x="277" y="0"/>
                  </a:lnTo>
                  <a:lnTo>
                    <a:pt x="262" y="0"/>
                  </a:lnTo>
                  <a:lnTo>
                    <a:pt x="243" y="2"/>
                  </a:lnTo>
                  <a:lnTo>
                    <a:pt x="223" y="5"/>
                  </a:lnTo>
                  <a:lnTo>
                    <a:pt x="199" y="10"/>
                  </a:lnTo>
                  <a:lnTo>
                    <a:pt x="175" y="20"/>
                  </a:lnTo>
                  <a:lnTo>
                    <a:pt x="151" y="34"/>
                  </a:lnTo>
                  <a:lnTo>
                    <a:pt x="127" y="53"/>
                  </a:lnTo>
                  <a:lnTo>
                    <a:pt x="104" y="76"/>
                  </a:lnTo>
                  <a:lnTo>
                    <a:pt x="80" y="105"/>
                  </a:lnTo>
                  <a:lnTo>
                    <a:pt x="59" y="141"/>
                  </a:lnTo>
                  <a:lnTo>
                    <a:pt x="43" y="185"/>
                  </a:lnTo>
                  <a:lnTo>
                    <a:pt x="27" y="236"/>
                  </a:lnTo>
                  <a:lnTo>
                    <a:pt x="15" y="295"/>
                  </a:lnTo>
                  <a:lnTo>
                    <a:pt x="3" y="414"/>
                  </a:lnTo>
                  <a:lnTo>
                    <a:pt x="0" y="517"/>
                  </a:lnTo>
                  <a:lnTo>
                    <a:pt x="5" y="602"/>
                  </a:lnTo>
                  <a:lnTo>
                    <a:pt x="20" y="673"/>
                  </a:lnTo>
                  <a:lnTo>
                    <a:pt x="41" y="731"/>
                  </a:lnTo>
                  <a:lnTo>
                    <a:pt x="66" y="773"/>
                  </a:lnTo>
                  <a:lnTo>
                    <a:pt x="99" y="804"/>
                  </a:lnTo>
                  <a:lnTo>
                    <a:pt x="133" y="822"/>
                  </a:lnTo>
                  <a:close/>
                </a:path>
              </a:pathLst>
            </a:custGeom>
            <a:solidFill>
              <a:srgbClr val="F4E5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2" name="Freeform 30"/>
            <p:cNvSpPr>
              <a:spLocks/>
            </p:cNvSpPr>
            <p:nvPr/>
          </p:nvSpPr>
          <p:spPr bwMode="auto">
            <a:xfrm>
              <a:off x="2155" y="381"/>
              <a:ext cx="542" cy="939"/>
            </a:xfrm>
            <a:custGeom>
              <a:avLst/>
              <a:gdLst/>
              <a:ahLst/>
              <a:cxnLst>
                <a:cxn ang="0">
                  <a:pos x="124" y="810"/>
                </a:cxn>
                <a:cxn ang="0">
                  <a:pos x="155" y="846"/>
                </a:cxn>
                <a:cxn ang="0">
                  <a:pos x="163" y="888"/>
                </a:cxn>
                <a:cxn ang="0">
                  <a:pos x="168" y="905"/>
                </a:cxn>
                <a:cxn ang="0">
                  <a:pos x="180" y="922"/>
                </a:cxn>
                <a:cxn ang="0">
                  <a:pos x="201" y="936"/>
                </a:cxn>
                <a:cxn ang="0">
                  <a:pos x="229" y="939"/>
                </a:cxn>
                <a:cxn ang="0">
                  <a:pos x="265" y="932"/>
                </a:cxn>
                <a:cxn ang="0">
                  <a:pos x="314" y="910"/>
                </a:cxn>
                <a:cxn ang="0">
                  <a:pos x="379" y="871"/>
                </a:cxn>
                <a:cxn ang="0">
                  <a:pos x="437" y="813"/>
                </a:cxn>
                <a:cxn ang="0">
                  <a:pos x="476" y="734"/>
                </a:cxn>
                <a:cxn ang="0">
                  <a:pos x="493" y="634"/>
                </a:cxn>
                <a:cxn ang="0">
                  <a:pos x="522" y="539"/>
                </a:cxn>
                <a:cxn ang="0">
                  <a:pos x="542" y="457"/>
                </a:cxn>
                <a:cxn ang="0">
                  <a:pos x="518" y="395"/>
                </a:cxn>
                <a:cxn ang="0">
                  <a:pos x="476" y="366"/>
                </a:cxn>
                <a:cxn ang="0">
                  <a:pos x="455" y="335"/>
                </a:cxn>
                <a:cxn ang="0">
                  <a:pos x="437" y="288"/>
                </a:cxn>
                <a:cxn ang="0">
                  <a:pos x="437" y="240"/>
                </a:cxn>
                <a:cxn ang="0">
                  <a:pos x="460" y="215"/>
                </a:cxn>
                <a:cxn ang="0">
                  <a:pos x="481" y="191"/>
                </a:cxn>
                <a:cxn ang="0">
                  <a:pos x="499" y="161"/>
                </a:cxn>
                <a:cxn ang="0">
                  <a:pos x="508" y="125"/>
                </a:cxn>
                <a:cxn ang="0">
                  <a:pos x="503" y="89"/>
                </a:cxn>
                <a:cxn ang="0">
                  <a:pos x="476" y="57"/>
                </a:cxn>
                <a:cxn ang="0">
                  <a:pos x="425" y="28"/>
                </a:cxn>
                <a:cxn ang="0">
                  <a:pos x="340" y="8"/>
                </a:cxn>
                <a:cxn ang="0">
                  <a:pos x="274" y="0"/>
                </a:cxn>
                <a:cxn ang="0">
                  <a:pos x="211" y="5"/>
                </a:cxn>
                <a:cxn ang="0">
                  <a:pos x="121" y="50"/>
                </a:cxn>
                <a:cxn ang="0">
                  <a:pos x="41" y="179"/>
                </a:cxn>
                <a:cxn ang="0">
                  <a:pos x="4" y="403"/>
                </a:cxn>
                <a:cxn ang="0">
                  <a:pos x="5" y="588"/>
                </a:cxn>
                <a:cxn ang="0">
                  <a:pos x="36" y="715"/>
                </a:cxn>
                <a:cxn ang="0">
                  <a:pos x="87" y="786"/>
                </a:cxn>
              </a:cxnLst>
              <a:rect l="0" t="0" r="r" b="b"/>
              <a:pathLst>
                <a:path w="542" h="939">
                  <a:moveTo>
                    <a:pt x="117" y="805"/>
                  </a:moveTo>
                  <a:lnTo>
                    <a:pt x="124" y="810"/>
                  </a:lnTo>
                  <a:lnTo>
                    <a:pt x="139" y="824"/>
                  </a:lnTo>
                  <a:lnTo>
                    <a:pt x="155" y="846"/>
                  </a:lnTo>
                  <a:lnTo>
                    <a:pt x="162" y="878"/>
                  </a:lnTo>
                  <a:lnTo>
                    <a:pt x="163" y="888"/>
                  </a:lnTo>
                  <a:lnTo>
                    <a:pt x="165" y="897"/>
                  </a:lnTo>
                  <a:lnTo>
                    <a:pt x="168" y="905"/>
                  </a:lnTo>
                  <a:lnTo>
                    <a:pt x="173" y="914"/>
                  </a:lnTo>
                  <a:lnTo>
                    <a:pt x="180" y="922"/>
                  </a:lnTo>
                  <a:lnTo>
                    <a:pt x="190" y="930"/>
                  </a:lnTo>
                  <a:lnTo>
                    <a:pt x="201" y="936"/>
                  </a:lnTo>
                  <a:lnTo>
                    <a:pt x="214" y="939"/>
                  </a:lnTo>
                  <a:lnTo>
                    <a:pt x="229" y="939"/>
                  </a:lnTo>
                  <a:lnTo>
                    <a:pt x="246" y="937"/>
                  </a:lnTo>
                  <a:lnTo>
                    <a:pt x="265" y="932"/>
                  </a:lnTo>
                  <a:lnTo>
                    <a:pt x="286" y="924"/>
                  </a:lnTo>
                  <a:lnTo>
                    <a:pt x="314" y="910"/>
                  </a:lnTo>
                  <a:lnTo>
                    <a:pt x="347" y="893"/>
                  </a:lnTo>
                  <a:lnTo>
                    <a:pt x="379" y="871"/>
                  </a:lnTo>
                  <a:lnTo>
                    <a:pt x="409" y="844"/>
                  </a:lnTo>
                  <a:lnTo>
                    <a:pt x="437" y="813"/>
                  </a:lnTo>
                  <a:lnTo>
                    <a:pt x="460" y="776"/>
                  </a:lnTo>
                  <a:lnTo>
                    <a:pt x="476" y="734"/>
                  </a:lnTo>
                  <a:lnTo>
                    <a:pt x="484" y="685"/>
                  </a:lnTo>
                  <a:lnTo>
                    <a:pt x="493" y="634"/>
                  </a:lnTo>
                  <a:lnTo>
                    <a:pt x="506" y="585"/>
                  </a:lnTo>
                  <a:lnTo>
                    <a:pt x="522" y="539"/>
                  </a:lnTo>
                  <a:lnTo>
                    <a:pt x="535" y="496"/>
                  </a:lnTo>
                  <a:lnTo>
                    <a:pt x="542" y="457"/>
                  </a:lnTo>
                  <a:lnTo>
                    <a:pt x="537" y="423"/>
                  </a:lnTo>
                  <a:lnTo>
                    <a:pt x="518" y="395"/>
                  </a:lnTo>
                  <a:lnTo>
                    <a:pt x="479" y="371"/>
                  </a:lnTo>
                  <a:lnTo>
                    <a:pt x="476" y="366"/>
                  </a:lnTo>
                  <a:lnTo>
                    <a:pt x="467" y="354"/>
                  </a:lnTo>
                  <a:lnTo>
                    <a:pt x="455" y="335"/>
                  </a:lnTo>
                  <a:lnTo>
                    <a:pt x="445" y="312"/>
                  </a:lnTo>
                  <a:lnTo>
                    <a:pt x="437" y="288"/>
                  </a:lnTo>
                  <a:lnTo>
                    <a:pt x="433" y="262"/>
                  </a:lnTo>
                  <a:lnTo>
                    <a:pt x="437" y="240"/>
                  </a:lnTo>
                  <a:lnTo>
                    <a:pt x="450" y="223"/>
                  </a:lnTo>
                  <a:lnTo>
                    <a:pt x="460" y="215"/>
                  </a:lnTo>
                  <a:lnTo>
                    <a:pt x="471" y="203"/>
                  </a:lnTo>
                  <a:lnTo>
                    <a:pt x="481" y="191"/>
                  </a:lnTo>
                  <a:lnTo>
                    <a:pt x="491" y="176"/>
                  </a:lnTo>
                  <a:lnTo>
                    <a:pt x="499" y="161"/>
                  </a:lnTo>
                  <a:lnTo>
                    <a:pt x="506" y="144"/>
                  </a:lnTo>
                  <a:lnTo>
                    <a:pt x="508" y="125"/>
                  </a:lnTo>
                  <a:lnTo>
                    <a:pt x="508" y="108"/>
                  </a:lnTo>
                  <a:lnTo>
                    <a:pt x="503" y="89"/>
                  </a:lnTo>
                  <a:lnTo>
                    <a:pt x="493" y="72"/>
                  </a:lnTo>
                  <a:lnTo>
                    <a:pt x="476" y="57"/>
                  </a:lnTo>
                  <a:lnTo>
                    <a:pt x="454" y="42"/>
                  </a:lnTo>
                  <a:lnTo>
                    <a:pt x="425" y="28"/>
                  </a:lnTo>
                  <a:lnTo>
                    <a:pt x="386" y="17"/>
                  </a:lnTo>
                  <a:lnTo>
                    <a:pt x="340" y="8"/>
                  </a:lnTo>
                  <a:lnTo>
                    <a:pt x="284" y="1"/>
                  </a:lnTo>
                  <a:lnTo>
                    <a:pt x="274" y="0"/>
                  </a:lnTo>
                  <a:lnTo>
                    <a:pt x="248" y="0"/>
                  </a:lnTo>
                  <a:lnTo>
                    <a:pt x="211" y="5"/>
                  </a:lnTo>
                  <a:lnTo>
                    <a:pt x="167" y="20"/>
                  </a:lnTo>
                  <a:lnTo>
                    <a:pt x="121" y="50"/>
                  </a:lnTo>
                  <a:lnTo>
                    <a:pt x="77" y="103"/>
                  </a:lnTo>
                  <a:lnTo>
                    <a:pt x="41" y="179"/>
                  </a:lnTo>
                  <a:lnTo>
                    <a:pt x="16" y="288"/>
                  </a:lnTo>
                  <a:lnTo>
                    <a:pt x="4" y="403"/>
                  </a:lnTo>
                  <a:lnTo>
                    <a:pt x="0" y="503"/>
                  </a:lnTo>
                  <a:lnTo>
                    <a:pt x="5" y="588"/>
                  </a:lnTo>
                  <a:lnTo>
                    <a:pt x="17" y="657"/>
                  </a:lnTo>
                  <a:lnTo>
                    <a:pt x="36" y="715"/>
                  </a:lnTo>
                  <a:lnTo>
                    <a:pt x="60" y="758"/>
                  </a:lnTo>
                  <a:lnTo>
                    <a:pt x="87" y="786"/>
                  </a:lnTo>
                  <a:lnTo>
                    <a:pt x="117" y="805"/>
                  </a:lnTo>
                  <a:close/>
                </a:path>
              </a:pathLst>
            </a:custGeom>
            <a:solidFill>
              <a:srgbClr val="E5C9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3" name="Freeform 31"/>
            <p:cNvSpPr>
              <a:spLocks/>
            </p:cNvSpPr>
            <p:nvPr/>
          </p:nvSpPr>
          <p:spPr bwMode="auto">
            <a:xfrm>
              <a:off x="2489" y="358"/>
              <a:ext cx="337" cy="415"/>
            </a:xfrm>
            <a:custGeom>
              <a:avLst/>
              <a:gdLst/>
              <a:ahLst/>
              <a:cxnLst>
                <a:cxn ang="0">
                  <a:pos x="65" y="61"/>
                </a:cxn>
                <a:cxn ang="0">
                  <a:pos x="60" y="59"/>
                </a:cxn>
                <a:cxn ang="0">
                  <a:pos x="46" y="52"/>
                </a:cxn>
                <a:cxn ang="0">
                  <a:pos x="29" y="44"/>
                </a:cxn>
                <a:cxn ang="0">
                  <a:pos x="12" y="34"/>
                </a:cxn>
                <a:cxn ang="0">
                  <a:pos x="2" y="24"/>
                </a:cxn>
                <a:cxn ang="0">
                  <a:pos x="0" y="15"/>
                </a:cxn>
                <a:cxn ang="0">
                  <a:pos x="14" y="7"/>
                </a:cxn>
                <a:cxn ang="0">
                  <a:pos x="46" y="1"/>
                </a:cxn>
                <a:cxn ang="0">
                  <a:pos x="79" y="0"/>
                </a:cxn>
                <a:cxn ang="0">
                  <a:pos x="111" y="3"/>
                </a:cxn>
                <a:cxn ang="0">
                  <a:pos x="140" y="8"/>
                </a:cxn>
                <a:cxn ang="0">
                  <a:pos x="169" y="17"/>
                </a:cxn>
                <a:cxn ang="0">
                  <a:pos x="196" y="27"/>
                </a:cxn>
                <a:cxn ang="0">
                  <a:pos x="221" y="40"/>
                </a:cxn>
                <a:cxn ang="0">
                  <a:pos x="245" y="57"/>
                </a:cxn>
                <a:cxn ang="0">
                  <a:pos x="265" y="76"/>
                </a:cxn>
                <a:cxn ang="0">
                  <a:pos x="284" y="98"/>
                </a:cxn>
                <a:cxn ang="0">
                  <a:pos x="299" y="122"/>
                </a:cxn>
                <a:cxn ang="0">
                  <a:pos x="313" y="147"/>
                </a:cxn>
                <a:cxn ang="0">
                  <a:pos x="325" y="174"/>
                </a:cxn>
                <a:cxn ang="0">
                  <a:pos x="332" y="203"/>
                </a:cxn>
                <a:cxn ang="0">
                  <a:pos x="337" y="234"/>
                </a:cxn>
                <a:cxn ang="0">
                  <a:pos x="337" y="268"/>
                </a:cxn>
                <a:cxn ang="0">
                  <a:pos x="335" y="302"/>
                </a:cxn>
                <a:cxn ang="0">
                  <a:pos x="333" y="307"/>
                </a:cxn>
                <a:cxn ang="0">
                  <a:pos x="327" y="322"/>
                </a:cxn>
                <a:cxn ang="0">
                  <a:pos x="316" y="342"/>
                </a:cxn>
                <a:cxn ang="0">
                  <a:pos x="304" y="364"/>
                </a:cxn>
                <a:cxn ang="0">
                  <a:pos x="289" y="386"/>
                </a:cxn>
                <a:cxn ang="0">
                  <a:pos x="272" y="405"/>
                </a:cxn>
                <a:cxn ang="0">
                  <a:pos x="255" y="415"/>
                </a:cxn>
                <a:cxn ang="0">
                  <a:pos x="237" y="414"/>
                </a:cxn>
                <a:cxn ang="0">
                  <a:pos x="216" y="405"/>
                </a:cxn>
                <a:cxn ang="0">
                  <a:pos x="196" y="393"/>
                </a:cxn>
                <a:cxn ang="0">
                  <a:pos x="177" y="378"/>
                </a:cxn>
                <a:cxn ang="0">
                  <a:pos x="162" y="361"/>
                </a:cxn>
                <a:cxn ang="0">
                  <a:pos x="152" y="341"/>
                </a:cxn>
                <a:cxn ang="0">
                  <a:pos x="148" y="319"/>
                </a:cxn>
                <a:cxn ang="0">
                  <a:pos x="157" y="293"/>
                </a:cxn>
                <a:cxn ang="0">
                  <a:pos x="177" y="264"/>
                </a:cxn>
                <a:cxn ang="0">
                  <a:pos x="203" y="234"/>
                </a:cxn>
                <a:cxn ang="0">
                  <a:pos x="220" y="205"/>
                </a:cxn>
                <a:cxn ang="0">
                  <a:pos x="228" y="176"/>
                </a:cxn>
                <a:cxn ang="0">
                  <a:pos x="225" y="149"/>
                </a:cxn>
                <a:cxn ang="0">
                  <a:pos x="208" y="124"/>
                </a:cxn>
                <a:cxn ang="0">
                  <a:pos x="177" y="100"/>
                </a:cxn>
                <a:cxn ang="0">
                  <a:pos x="131" y="78"/>
                </a:cxn>
                <a:cxn ang="0">
                  <a:pos x="65" y="61"/>
                </a:cxn>
              </a:cxnLst>
              <a:rect l="0" t="0" r="r" b="b"/>
              <a:pathLst>
                <a:path w="337" h="415">
                  <a:moveTo>
                    <a:pt x="65" y="61"/>
                  </a:moveTo>
                  <a:lnTo>
                    <a:pt x="60" y="59"/>
                  </a:lnTo>
                  <a:lnTo>
                    <a:pt x="46" y="52"/>
                  </a:lnTo>
                  <a:lnTo>
                    <a:pt x="29" y="44"/>
                  </a:lnTo>
                  <a:lnTo>
                    <a:pt x="12" y="34"/>
                  </a:lnTo>
                  <a:lnTo>
                    <a:pt x="2" y="24"/>
                  </a:lnTo>
                  <a:lnTo>
                    <a:pt x="0" y="15"/>
                  </a:lnTo>
                  <a:lnTo>
                    <a:pt x="14" y="7"/>
                  </a:lnTo>
                  <a:lnTo>
                    <a:pt x="46" y="1"/>
                  </a:lnTo>
                  <a:lnTo>
                    <a:pt x="79" y="0"/>
                  </a:lnTo>
                  <a:lnTo>
                    <a:pt x="111" y="3"/>
                  </a:lnTo>
                  <a:lnTo>
                    <a:pt x="140" y="8"/>
                  </a:lnTo>
                  <a:lnTo>
                    <a:pt x="169" y="17"/>
                  </a:lnTo>
                  <a:lnTo>
                    <a:pt x="196" y="27"/>
                  </a:lnTo>
                  <a:lnTo>
                    <a:pt x="221" y="40"/>
                  </a:lnTo>
                  <a:lnTo>
                    <a:pt x="245" y="57"/>
                  </a:lnTo>
                  <a:lnTo>
                    <a:pt x="265" y="76"/>
                  </a:lnTo>
                  <a:lnTo>
                    <a:pt x="284" y="98"/>
                  </a:lnTo>
                  <a:lnTo>
                    <a:pt x="299" y="122"/>
                  </a:lnTo>
                  <a:lnTo>
                    <a:pt x="313" y="147"/>
                  </a:lnTo>
                  <a:lnTo>
                    <a:pt x="325" y="174"/>
                  </a:lnTo>
                  <a:lnTo>
                    <a:pt x="332" y="203"/>
                  </a:lnTo>
                  <a:lnTo>
                    <a:pt x="337" y="234"/>
                  </a:lnTo>
                  <a:lnTo>
                    <a:pt x="337" y="268"/>
                  </a:lnTo>
                  <a:lnTo>
                    <a:pt x="335" y="302"/>
                  </a:lnTo>
                  <a:lnTo>
                    <a:pt x="333" y="307"/>
                  </a:lnTo>
                  <a:lnTo>
                    <a:pt x="327" y="322"/>
                  </a:lnTo>
                  <a:lnTo>
                    <a:pt x="316" y="342"/>
                  </a:lnTo>
                  <a:lnTo>
                    <a:pt x="304" y="364"/>
                  </a:lnTo>
                  <a:lnTo>
                    <a:pt x="289" y="386"/>
                  </a:lnTo>
                  <a:lnTo>
                    <a:pt x="272" y="405"/>
                  </a:lnTo>
                  <a:lnTo>
                    <a:pt x="255" y="415"/>
                  </a:lnTo>
                  <a:lnTo>
                    <a:pt x="237" y="414"/>
                  </a:lnTo>
                  <a:lnTo>
                    <a:pt x="216" y="405"/>
                  </a:lnTo>
                  <a:lnTo>
                    <a:pt x="196" y="393"/>
                  </a:lnTo>
                  <a:lnTo>
                    <a:pt x="177" y="378"/>
                  </a:lnTo>
                  <a:lnTo>
                    <a:pt x="162" y="361"/>
                  </a:lnTo>
                  <a:lnTo>
                    <a:pt x="152" y="341"/>
                  </a:lnTo>
                  <a:lnTo>
                    <a:pt x="148" y="319"/>
                  </a:lnTo>
                  <a:lnTo>
                    <a:pt x="157" y="293"/>
                  </a:lnTo>
                  <a:lnTo>
                    <a:pt x="177" y="264"/>
                  </a:lnTo>
                  <a:lnTo>
                    <a:pt x="203" y="234"/>
                  </a:lnTo>
                  <a:lnTo>
                    <a:pt x="220" y="205"/>
                  </a:lnTo>
                  <a:lnTo>
                    <a:pt x="228" y="176"/>
                  </a:lnTo>
                  <a:lnTo>
                    <a:pt x="225" y="149"/>
                  </a:lnTo>
                  <a:lnTo>
                    <a:pt x="208" y="124"/>
                  </a:lnTo>
                  <a:lnTo>
                    <a:pt x="177" y="100"/>
                  </a:lnTo>
                  <a:lnTo>
                    <a:pt x="131" y="78"/>
                  </a:lnTo>
                  <a:lnTo>
                    <a:pt x="65" y="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4" name="Freeform 32"/>
            <p:cNvSpPr>
              <a:spLocks/>
            </p:cNvSpPr>
            <p:nvPr/>
          </p:nvSpPr>
          <p:spPr bwMode="auto">
            <a:xfrm>
              <a:off x="2503" y="363"/>
              <a:ext cx="316" cy="403"/>
            </a:xfrm>
            <a:custGeom>
              <a:avLst/>
              <a:gdLst/>
              <a:ahLst/>
              <a:cxnLst>
                <a:cxn ang="0">
                  <a:pos x="43" y="2"/>
                </a:cxn>
                <a:cxn ang="0">
                  <a:pos x="73" y="0"/>
                </a:cxn>
                <a:cxn ang="0">
                  <a:pos x="102" y="3"/>
                </a:cxn>
                <a:cxn ang="0">
                  <a:pos x="131" y="8"/>
                </a:cxn>
                <a:cxn ang="0">
                  <a:pos x="156" y="15"/>
                </a:cxn>
                <a:cxn ang="0">
                  <a:pos x="182" y="27"/>
                </a:cxn>
                <a:cxn ang="0">
                  <a:pos x="206" y="41"/>
                </a:cxn>
                <a:cxn ang="0">
                  <a:pos x="228" y="56"/>
                </a:cxn>
                <a:cxn ang="0">
                  <a:pos x="248" y="74"/>
                </a:cxn>
                <a:cxn ang="0">
                  <a:pos x="265" y="95"/>
                </a:cxn>
                <a:cxn ang="0">
                  <a:pos x="280" y="117"/>
                </a:cxn>
                <a:cxn ang="0">
                  <a:pos x="292" y="142"/>
                </a:cxn>
                <a:cxn ang="0">
                  <a:pos x="302" y="169"/>
                </a:cxn>
                <a:cxn ang="0">
                  <a:pos x="311" y="198"/>
                </a:cxn>
                <a:cxn ang="0">
                  <a:pos x="314" y="229"/>
                </a:cxn>
                <a:cxn ang="0">
                  <a:pos x="316" y="259"/>
                </a:cxn>
                <a:cxn ang="0">
                  <a:pos x="314" y="293"/>
                </a:cxn>
                <a:cxn ang="0">
                  <a:pos x="313" y="298"/>
                </a:cxn>
                <a:cxn ang="0">
                  <a:pos x="306" y="314"/>
                </a:cxn>
                <a:cxn ang="0">
                  <a:pos x="296" y="332"/>
                </a:cxn>
                <a:cxn ang="0">
                  <a:pos x="284" y="356"/>
                </a:cxn>
                <a:cxn ang="0">
                  <a:pos x="270" y="376"/>
                </a:cxn>
                <a:cxn ang="0">
                  <a:pos x="255" y="393"/>
                </a:cxn>
                <a:cxn ang="0">
                  <a:pos x="238" y="403"/>
                </a:cxn>
                <a:cxn ang="0">
                  <a:pos x="221" y="403"/>
                </a:cxn>
                <a:cxn ang="0">
                  <a:pos x="204" y="395"/>
                </a:cxn>
                <a:cxn ang="0">
                  <a:pos x="187" y="385"/>
                </a:cxn>
                <a:cxn ang="0">
                  <a:pos x="170" y="373"/>
                </a:cxn>
                <a:cxn ang="0">
                  <a:pos x="155" y="358"/>
                </a:cxn>
                <a:cxn ang="0">
                  <a:pos x="144" y="339"/>
                </a:cxn>
                <a:cxn ang="0">
                  <a:pos x="141" y="319"/>
                </a:cxn>
                <a:cxn ang="0">
                  <a:pos x="144" y="297"/>
                </a:cxn>
                <a:cxn ang="0">
                  <a:pos x="158" y="271"/>
                </a:cxn>
                <a:cxn ang="0">
                  <a:pos x="160" y="268"/>
                </a:cxn>
                <a:cxn ang="0">
                  <a:pos x="163" y="264"/>
                </a:cxn>
                <a:cxn ang="0">
                  <a:pos x="165" y="261"/>
                </a:cxn>
                <a:cxn ang="0">
                  <a:pos x="168" y="258"/>
                </a:cxn>
                <a:cxn ang="0">
                  <a:pos x="192" y="229"/>
                </a:cxn>
                <a:cxn ang="0">
                  <a:pos x="207" y="202"/>
                </a:cxn>
                <a:cxn ang="0">
                  <a:pos x="214" y="175"/>
                </a:cxn>
                <a:cxn ang="0">
                  <a:pos x="211" y="149"/>
                </a:cxn>
                <a:cxn ang="0">
                  <a:pos x="195" y="124"/>
                </a:cxn>
                <a:cxn ang="0">
                  <a:pos x="166" y="100"/>
                </a:cxn>
                <a:cxn ang="0">
                  <a:pos x="122" y="78"/>
                </a:cxn>
                <a:cxn ang="0">
                  <a:pos x="63" y="58"/>
                </a:cxn>
                <a:cxn ang="0">
                  <a:pos x="63" y="58"/>
                </a:cxn>
                <a:cxn ang="0">
                  <a:pos x="61" y="56"/>
                </a:cxn>
                <a:cxn ang="0">
                  <a:pos x="58" y="56"/>
                </a:cxn>
                <a:cxn ang="0">
                  <a:pos x="56" y="54"/>
                </a:cxn>
                <a:cxn ang="0">
                  <a:pos x="46" y="49"/>
                </a:cxn>
                <a:cxn ang="0">
                  <a:pos x="32" y="44"/>
                </a:cxn>
                <a:cxn ang="0">
                  <a:pos x="19" y="35"/>
                </a:cxn>
                <a:cxn ang="0">
                  <a:pos x="7" y="27"/>
                </a:cxn>
                <a:cxn ang="0">
                  <a:pos x="0" y="19"/>
                </a:cxn>
                <a:cxn ang="0">
                  <a:pos x="2" y="12"/>
                </a:cxn>
                <a:cxn ang="0">
                  <a:pos x="15" y="5"/>
                </a:cxn>
                <a:cxn ang="0">
                  <a:pos x="43" y="2"/>
                </a:cxn>
              </a:cxnLst>
              <a:rect l="0" t="0" r="r" b="b"/>
              <a:pathLst>
                <a:path w="316" h="403">
                  <a:moveTo>
                    <a:pt x="43" y="2"/>
                  </a:moveTo>
                  <a:lnTo>
                    <a:pt x="73" y="0"/>
                  </a:lnTo>
                  <a:lnTo>
                    <a:pt x="102" y="3"/>
                  </a:lnTo>
                  <a:lnTo>
                    <a:pt x="131" y="8"/>
                  </a:lnTo>
                  <a:lnTo>
                    <a:pt x="156" y="15"/>
                  </a:lnTo>
                  <a:lnTo>
                    <a:pt x="182" y="27"/>
                  </a:lnTo>
                  <a:lnTo>
                    <a:pt x="206" y="41"/>
                  </a:lnTo>
                  <a:lnTo>
                    <a:pt x="228" y="56"/>
                  </a:lnTo>
                  <a:lnTo>
                    <a:pt x="248" y="74"/>
                  </a:lnTo>
                  <a:lnTo>
                    <a:pt x="265" y="95"/>
                  </a:lnTo>
                  <a:lnTo>
                    <a:pt x="280" y="117"/>
                  </a:lnTo>
                  <a:lnTo>
                    <a:pt x="292" y="142"/>
                  </a:lnTo>
                  <a:lnTo>
                    <a:pt x="302" y="169"/>
                  </a:lnTo>
                  <a:lnTo>
                    <a:pt x="311" y="198"/>
                  </a:lnTo>
                  <a:lnTo>
                    <a:pt x="314" y="229"/>
                  </a:lnTo>
                  <a:lnTo>
                    <a:pt x="316" y="259"/>
                  </a:lnTo>
                  <a:lnTo>
                    <a:pt x="314" y="293"/>
                  </a:lnTo>
                  <a:lnTo>
                    <a:pt x="313" y="298"/>
                  </a:lnTo>
                  <a:lnTo>
                    <a:pt x="306" y="314"/>
                  </a:lnTo>
                  <a:lnTo>
                    <a:pt x="296" y="332"/>
                  </a:lnTo>
                  <a:lnTo>
                    <a:pt x="284" y="356"/>
                  </a:lnTo>
                  <a:lnTo>
                    <a:pt x="270" y="376"/>
                  </a:lnTo>
                  <a:lnTo>
                    <a:pt x="255" y="393"/>
                  </a:lnTo>
                  <a:lnTo>
                    <a:pt x="238" y="403"/>
                  </a:lnTo>
                  <a:lnTo>
                    <a:pt x="221" y="403"/>
                  </a:lnTo>
                  <a:lnTo>
                    <a:pt x="204" y="395"/>
                  </a:lnTo>
                  <a:lnTo>
                    <a:pt x="187" y="385"/>
                  </a:lnTo>
                  <a:lnTo>
                    <a:pt x="170" y="373"/>
                  </a:lnTo>
                  <a:lnTo>
                    <a:pt x="155" y="358"/>
                  </a:lnTo>
                  <a:lnTo>
                    <a:pt x="144" y="339"/>
                  </a:lnTo>
                  <a:lnTo>
                    <a:pt x="141" y="319"/>
                  </a:lnTo>
                  <a:lnTo>
                    <a:pt x="144" y="297"/>
                  </a:lnTo>
                  <a:lnTo>
                    <a:pt x="158" y="271"/>
                  </a:lnTo>
                  <a:lnTo>
                    <a:pt x="160" y="268"/>
                  </a:lnTo>
                  <a:lnTo>
                    <a:pt x="163" y="264"/>
                  </a:lnTo>
                  <a:lnTo>
                    <a:pt x="165" y="261"/>
                  </a:lnTo>
                  <a:lnTo>
                    <a:pt x="168" y="258"/>
                  </a:lnTo>
                  <a:lnTo>
                    <a:pt x="192" y="229"/>
                  </a:lnTo>
                  <a:lnTo>
                    <a:pt x="207" y="202"/>
                  </a:lnTo>
                  <a:lnTo>
                    <a:pt x="214" y="175"/>
                  </a:lnTo>
                  <a:lnTo>
                    <a:pt x="211" y="149"/>
                  </a:lnTo>
                  <a:lnTo>
                    <a:pt x="195" y="124"/>
                  </a:lnTo>
                  <a:lnTo>
                    <a:pt x="166" y="100"/>
                  </a:lnTo>
                  <a:lnTo>
                    <a:pt x="122" y="78"/>
                  </a:lnTo>
                  <a:lnTo>
                    <a:pt x="63" y="58"/>
                  </a:lnTo>
                  <a:lnTo>
                    <a:pt x="63" y="58"/>
                  </a:lnTo>
                  <a:lnTo>
                    <a:pt x="61" y="56"/>
                  </a:lnTo>
                  <a:lnTo>
                    <a:pt x="58" y="56"/>
                  </a:lnTo>
                  <a:lnTo>
                    <a:pt x="56" y="54"/>
                  </a:lnTo>
                  <a:lnTo>
                    <a:pt x="46" y="49"/>
                  </a:lnTo>
                  <a:lnTo>
                    <a:pt x="32" y="44"/>
                  </a:lnTo>
                  <a:lnTo>
                    <a:pt x="19" y="35"/>
                  </a:lnTo>
                  <a:lnTo>
                    <a:pt x="7" y="27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15" y="5"/>
                  </a:lnTo>
                  <a:lnTo>
                    <a:pt x="43" y="2"/>
                  </a:lnTo>
                  <a:close/>
                </a:path>
              </a:pathLst>
            </a:custGeom>
            <a:solidFill>
              <a:srgbClr val="EFEFE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5" name="Freeform 33"/>
            <p:cNvSpPr>
              <a:spLocks/>
            </p:cNvSpPr>
            <p:nvPr/>
          </p:nvSpPr>
          <p:spPr bwMode="auto">
            <a:xfrm>
              <a:off x="2522" y="368"/>
              <a:ext cx="294" cy="393"/>
            </a:xfrm>
            <a:custGeom>
              <a:avLst/>
              <a:gdLst/>
              <a:ahLst/>
              <a:cxnLst>
                <a:cxn ang="0">
                  <a:pos x="39" y="2"/>
                </a:cxn>
                <a:cxn ang="0">
                  <a:pos x="68" y="0"/>
                </a:cxn>
                <a:cxn ang="0">
                  <a:pos x="95" y="3"/>
                </a:cxn>
                <a:cxn ang="0">
                  <a:pos x="120" y="8"/>
                </a:cxn>
                <a:cxn ang="0">
                  <a:pos x="146" y="15"/>
                </a:cxn>
                <a:cxn ang="0">
                  <a:pos x="170" y="25"/>
                </a:cxn>
                <a:cxn ang="0">
                  <a:pos x="192" y="39"/>
                </a:cxn>
                <a:cxn ang="0">
                  <a:pos x="212" y="54"/>
                </a:cxn>
                <a:cxn ang="0">
                  <a:pos x="231" y="73"/>
                </a:cxn>
                <a:cxn ang="0">
                  <a:pos x="246" y="92"/>
                </a:cxn>
                <a:cxn ang="0">
                  <a:pos x="261" y="115"/>
                </a:cxn>
                <a:cxn ang="0">
                  <a:pos x="273" y="139"/>
                </a:cxn>
                <a:cxn ang="0">
                  <a:pos x="282" y="164"/>
                </a:cxn>
                <a:cxn ang="0">
                  <a:pos x="288" y="193"/>
                </a:cxn>
                <a:cxn ang="0">
                  <a:pos x="292" y="222"/>
                </a:cxn>
                <a:cxn ang="0">
                  <a:pos x="294" y="254"/>
                </a:cxn>
                <a:cxn ang="0">
                  <a:pos x="292" y="287"/>
                </a:cxn>
                <a:cxn ang="0">
                  <a:pos x="290" y="292"/>
                </a:cxn>
                <a:cxn ang="0">
                  <a:pos x="285" y="305"/>
                </a:cxn>
                <a:cxn ang="0">
                  <a:pos x="275" y="326"/>
                </a:cxn>
                <a:cxn ang="0">
                  <a:pos x="265" y="346"/>
                </a:cxn>
                <a:cxn ang="0">
                  <a:pos x="251" y="366"/>
                </a:cxn>
                <a:cxn ang="0">
                  <a:pos x="237" y="383"/>
                </a:cxn>
                <a:cxn ang="0">
                  <a:pos x="221" y="393"/>
                </a:cxn>
                <a:cxn ang="0">
                  <a:pos x="205" y="393"/>
                </a:cxn>
                <a:cxn ang="0">
                  <a:pos x="190" y="387"/>
                </a:cxn>
                <a:cxn ang="0">
                  <a:pos x="173" y="376"/>
                </a:cxn>
                <a:cxn ang="0">
                  <a:pos x="158" y="363"/>
                </a:cxn>
                <a:cxn ang="0">
                  <a:pos x="144" y="348"/>
                </a:cxn>
                <a:cxn ang="0">
                  <a:pos x="136" y="331"/>
                </a:cxn>
                <a:cxn ang="0">
                  <a:pos x="132" y="310"/>
                </a:cxn>
                <a:cxn ang="0">
                  <a:pos x="137" y="288"/>
                </a:cxn>
                <a:cxn ang="0">
                  <a:pos x="149" y="264"/>
                </a:cxn>
                <a:cxn ang="0">
                  <a:pos x="153" y="261"/>
                </a:cxn>
                <a:cxn ang="0">
                  <a:pos x="154" y="258"/>
                </a:cxn>
                <a:cxn ang="0">
                  <a:pos x="158" y="254"/>
                </a:cxn>
                <a:cxn ang="0">
                  <a:pos x="161" y="251"/>
                </a:cxn>
                <a:cxn ang="0">
                  <a:pos x="181" y="222"/>
                </a:cxn>
                <a:cxn ang="0">
                  <a:pos x="195" y="195"/>
                </a:cxn>
                <a:cxn ang="0">
                  <a:pos x="202" y="168"/>
                </a:cxn>
                <a:cxn ang="0">
                  <a:pos x="198" y="142"/>
                </a:cxn>
                <a:cxn ang="0">
                  <a:pos x="185" y="119"/>
                </a:cxn>
                <a:cxn ang="0">
                  <a:pos x="158" y="95"/>
                </a:cxn>
                <a:cxn ang="0">
                  <a:pos x="117" y="75"/>
                </a:cxn>
                <a:cxn ang="0">
                  <a:pos x="63" y="54"/>
                </a:cxn>
                <a:cxn ang="0">
                  <a:pos x="61" y="54"/>
                </a:cxn>
                <a:cxn ang="0">
                  <a:pos x="59" y="53"/>
                </a:cxn>
                <a:cxn ang="0">
                  <a:pos x="56" y="53"/>
                </a:cxn>
                <a:cxn ang="0">
                  <a:pos x="54" y="51"/>
                </a:cxn>
                <a:cxn ang="0">
                  <a:pos x="46" y="47"/>
                </a:cxn>
                <a:cxn ang="0">
                  <a:pos x="32" y="41"/>
                </a:cxn>
                <a:cxn ang="0">
                  <a:pos x="18" y="34"/>
                </a:cxn>
                <a:cxn ang="0">
                  <a:pos x="7" y="25"/>
                </a:cxn>
                <a:cxn ang="0">
                  <a:pos x="0" y="19"/>
                </a:cxn>
                <a:cxn ang="0">
                  <a:pos x="1" y="12"/>
                </a:cxn>
                <a:cxn ang="0">
                  <a:pos x="13" y="5"/>
                </a:cxn>
                <a:cxn ang="0">
                  <a:pos x="39" y="2"/>
                </a:cxn>
              </a:cxnLst>
              <a:rect l="0" t="0" r="r" b="b"/>
              <a:pathLst>
                <a:path w="294" h="393">
                  <a:moveTo>
                    <a:pt x="39" y="2"/>
                  </a:moveTo>
                  <a:lnTo>
                    <a:pt x="68" y="0"/>
                  </a:lnTo>
                  <a:lnTo>
                    <a:pt x="95" y="3"/>
                  </a:lnTo>
                  <a:lnTo>
                    <a:pt x="120" y="8"/>
                  </a:lnTo>
                  <a:lnTo>
                    <a:pt x="146" y="15"/>
                  </a:lnTo>
                  <a:lnTo>
                    <a:pt x="170" y="25"/>
                  </a:lnTo>
                  <a:lnTo>
                    <a:pt x="192" y="39"/>
                  </a:lnTo>
                  <a:lnTo>
                    <a:pt x="212" y="54"/>
                  </a:lnTo>
                  <a:lnTo>
                    <a:pt x="231" y="73"/>
                  </a:lnTo>
                  <a:lnTo>
                    <a:pt x="246" y="92"/>
                  </a:lnTo>
                  <a:lnTo>
                    <a:pt x="261" y="115"/>
                  </a:lnTo>
                  <a:lnTo>
                    <a:pt x="273" y="139"/>
                  </a:lnTo>
                  <a:lnTo>
                    <a:pt x="282" y="164"/>
                  </a:lnTo>
                  <a:lnTo>
                    <a:pt x="288" y="193"/>
                  </a:lnTo>
                  <a:lnTo>
                    <a:pt x="292" y="222"/>
                  </a:lnTo>
                  <a:lnTo>
                    <a:pt x="294" y="254"/>
                  </a:lnTo>
                  <a:lnTo>
                    <a:pt x="292" y="287"/>
                  </a:lnTo>
                  <a:lnTo>
                    <a:pt x="290" y="292"/>
                  </a:lnTo>
                  <a:lnTo>
                    <a:pt x="285" y="305"/>
                  </a:lnTo>
                  <a:lnTo>
                    <a:pt x="275" y="326"/>
                  </a:lnTo>
                  <a:lnTo>
                    <a:pt x="265" y="346"/>
                  </a:lnTo>
                  <a:lnTo>
                    <a:pt x="251" y="366"/>
                  </a:lnTo>
                  <a:lnTo>
                    <a:pt x="237" y="383"/>
                  </a:lnTo>
                  <a:lnTo>
                    <a:pt x="221" y="393"/>
                  </a:lnTo>
                  <a:lnTo>
                    <a:pt x="205" y="393"/>
                  </a:lnTo>
                  <a:lnTo>
                    <a:pt x="190" y="387"/>
                  </a:lnTo>
                  <a:lnTo>
                    <a:pt x="173" y="376"/>
                  </a:lnTo>
                  <a:lnTo>
                    <a:pt x="158" y="363"/>
                  </a:lnTo>
                  <a:lnTo>
                    <a:pt x="144" y="348"/>
                  </a:lnTo>
                  <a:lnTo>
                    <a:pt x="136" y="331"/>
                  </a:lnTo>
                  <a:lnTo>
                    <a:pt x="132" y="310"/>
                  </a:lnTo>
                  <a:lnTo>
                    <a:pt x="137" y="288"/>
                  </a:lnTo>
                  <a:lnTo>
                    <a:pt x="149" y="264"/>
                  </a:lnTo>
                  <a:lnTo>
                    <a:pt x="153" y="261"/>
                  </a:lnTo>
                  <a:lnTo>
                    <a:pt x="154" y="258"/>
                  </a:lnTo>
                  <a:lnTo>
                    <a:pt x="158" y="254"/>
                  </a:lnTo>
                  <a:lnTo>
                    <a:pt x="161" y="251"/>
                  </a:lnTo>
                  <a:lnTo>
                    <a:pt x="181" y="222"/>
                  </a:lnTo>
                  <a:lnTo>
                    <a:pt x="195" y="195"/>
                  </a:lnTo>
                  <a:lnTo>
                    <a:pt x="202" y="168"/>
                  </a:lnTo>
                  <a:lnTo>
                    <a:pt x="198" y="142"/>
                  </a:lnTo>
                  <a:lnTo>
                    <a:pt x="185" y="119"/>
                  </a:lnTo>
                  <a:lnTo>
                    <a:pt x="158" y="95"/>
                  </a:lnTo>
                  <a:lnTo>
                    <a:pt x="117" y="75"/>
                  </a:lnTo>
                  <a:lnTo>
                    <a:pt x="63" y="54"/>
                  </a:lnTo>
                  <a:lnTo>
                    <a:pt x="61" y="54"/>
                  </a:lnTo>
                  <a:lnTo>
                    <a:pt x="59" y="53"/>
                  </a:lnTo>
                  <a:lnTo>
                    <a:pt x="56" y="53"/>
                  </a:lnTo>
                  <a:lnTo>
                    <a:pt x="54" y="51"/>
                  </a:lnTo>
                  <a:lnTo>
                    <a:pt x="46" y="47"/>
                  </a:lnTo>
                  <a:lnTo>
                    <a:pt x="32" y="41"/>
                  </a:lnTo>
                  <a:lnTo>
                    <a:pt x="18" y="34"/>
                  </a:lnTo>
                  <a:lnTo>
                    <a:pt x="7" y="25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13" y="5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6" name="Freeform 34"/>
            <p:cNvSpPr>
              <a:spLocks/>
            </p:cNvSpPr>
            <p:nvPr/>
          </p:nvSpPr>
          <p:spPr bwMode="auto">
            <a:xfrm>
              <a:off x="2540" y="373"/>
              <a:ext cx="270" cy="382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7" y="2"/>
                </a:cxn>
                <a:cxn ang="0">
                  <a:pos x="135" y="14"/>
                </a:cxn>
                <a:cxn ang="0">
                  <a:pos x="177" y="37"/>
                </a:cxn>
                <a:cxn ang="0">
                  <a:pos x="213" y="70"/>
                </a:cxn>
                <a:cxn ang="0">
                  <a:pos x="242" y="110"/>
                </a:cxn>
                <a:cxn ang="0">
                  <a:pos x="260" y="159"/>
                </a:cxn>
                <a:cxn ang="0">
                  <a:pos x="270" y="215"/>
                </a:cxn>
                <a:cxn ang="0">
                  <a:pos x="269" y="278"/>
                </a:cxn>
                <a:cxn ang="0">
                  <a:pos x="267" y="283"/>
                </a:cxn>
                <a:cxn ang="0">
                  <a:pos x="262" y="297"/>
                </a:cxn>
                <a:cxn ang="0">
                  <a:pos x="253" y="315"/>
                </a:cxn>
                <a:cxn ang="0">
                  <a:pos x="243" y="336"/>
                </a:cxn>
                <a:cxn ang="0">
                  <a:pos x="231" y="356"/>
                </a:cxn>
                <a:cxn ang="0">
                  <a:pos x="218" y="373"/>
                </a:cxn>
                <a:cxn ang="0">
                  <a:pos x="204" y="382"/>
                </a:cxn>
                <a:cxn ang="0">
                  <a:pos x="189" y="382"/>
                </a:cxn>
                <a:cxn ang="0">
                  <a:pos x="174" y="375"/>
                </a:cxn>
                <a:cxn ang="0">
                  <a:pos x="160" y="365"/>
                </a:cxn>
                <a:cxn ang="0">
                  <a:pos x="145" y="353"/>
                </a:cxn>
                <a:cxn ang="0">
                  <a:pos x="135" y="337"/>
                </a:cxn>
                <a:cxn ang="0">
                  <a:pos x="126" y="321"/>
                </a:cxn>
                <a:cxn ang="0">
                  <a:pos x="124" y="302"/>
                </a:cxn>
                <a:cxn ang="0">
                  <a:pos x="129" y="280"/>
                </a:cxn>
                <a:cxn ang="0">
                  <a:pos x="141" y="256"/>
                </a:cxn>
                <a:cxn ang="0">
                  <a:pos x="145" y="253"/>
                </a:cxn>
                <a:cxn ang="0">
                  <a:pos x="146" y="249"/>
                </a:cxn>
                <a:cxn ang="0">
                  <a:pos x="150" y="246"/>
                </a:cxn>
                <a:cxn ang="0">
                  <a:pos x="152" y="243"/>
                </a:cxn>
                <a:cxn ang="0">
                  <a:pos x="170" y="215"/>
                </a:cxn>
                <a:cxn ang="0">
                  <a:pos x="184" y="188"/>
                </a:cxn>
                <a:cxn ang="0">
                  <a:pos x="189" y="163"/>
                </a:cxn>
                <a:cxn ang="0">
                  <a:pos x="186" y="137"/>
                </a:cxn>
                <a:cxn ang="0">
                  <a:pos x="172" y="114"/>
                </a:cxn>
                <a:cxn ang="0">
                  <a:pos x="146" y="90"/>
                </a:cxn>
                <a:cxn ang="0">
                  <a:pos x="111" y="70"/>
                </a:cxn>
                <a:cxn ang="0">
                  <a:pos x="60" y="51"/>
                </a:cxn>
                <a:cxn ang="0">
                  <a:pos x="58" y="51"/>
                </a:cxn>
                <a:cxn ang="0">
                  <a:pos x="56" y="49"/>
                </a:cxn>
                <a:cxn ang="0">
                  <a:pos x="53" y="49"/>
                </a:cxn>
                <a:cxn ang="0">
                  <a:pos x="51" y="48"/>
                </a:cxn>
                <a:cxn ang="0">
                  <a:pos x="43" y="44"/>
                </a:cxn>
                <a:cxn ang="0">
                  <a:pos x="31" y="39"/>
                </a:cxn>
                <a:cxn ang="0">
                  <a:pos x="17" y="32"/>
                </a:cxn>
                <a:cxn ang="0">
                  <a:pos x="7" y="25"/>
                </a:cxn>
                <a:cxn ang="0">
                  <a:pos x="0" y="17"/>
                </a:cxn>
                <a:cxn ang="0">
                  <a:pos x="0" y="10"/>
                </a:cxn>
                <a:cxn ang="0">
                  <a:pos x="11" y="5"/>
                </a:cxn>
                <a:cxn ang="0">
                  <a:pos x="34" y="0"/>
                </a:cxn>
              </a:cxnLst>
              <a:rect l="0" t="0" r="r" b="b"/>
              <a:pathLst>
                <a:path w="270" h="382">
                  <a:moveTo>
                    <a:pt x="34" y="0"/>
                  </a:moveTo>
                  <a:lnTo>
                    <a:pt x="87" y="2"/>
                  </a:lnTo>
                  <a:lnTo>
                    <a:pt x="135" y="14"/>
                  </a:lnTo>
                  <a:lnTo>
                    <a:pt x="177" y="37"/>
                  </a:lnTo>
                  <a:lnTo>
                    <a:pt x="213" y="70"/>
                  </a:lnTo>
                  <a:lnTo>
                    <a:pt x="242" y="110"/>
                  </a:lnTo>
                  <a:lnTo>
                    <a:pt x="260" y="159"/>
                  </a:lnTo>
                  <a:lnTo>
                    <a:pt x="270" y="215"/>
                  </a:lnTo>
                  <a:lnTo>
                    <a:pt x="269" y="278"/>
                  </a:lnTo>
                  <a:lnTo>
                    <a:pt x="267" y="283"/>
                  </a:lnTo>
                  <a:lnTo>
                    <a:pt x="262" y="297"/>
                  </a:lnTo>
                  <a:lnTo>
                    <a:pt x="253" y="315"/>
                  </a:lnTo>
                  <a:lnTo>
                    <a:pt x="243" y="336"/>
                  </a:lnTo>
                  <a:lnTo>
                    <a:pt x="231" y="356"/>
                  </a:lnTo>
                  <a:lnTo>
                    <a:pt x="218" y="373"/>
                  </a:lnTo>
                  <a:lnTo>
                    <a:pt x="204" y="382"/>
                  </a:lnTo>
                  <a:lnTo>
                    <a:pt x="189" y="382"/>
                  </a:lnTo>
                  <a:lnTo>
                    <a:pt x="174" y="375"/>
                  </a:lnTo>
                  <a:lnTo>
                    <a:pt x="160" y="365"/>
                  </a:lnTo>
                  <a:lnTo>
                    <a:pt x="145" y="353"/>
                  </a:lnTo>
                  <a:lnTo>
                    <a:pt x="135" y="337"/>
                  </a:lnTo>
                  <a:lnTo>
                    <a:pt x="126" y="321"/>
                  </a:lnTo>
                  <a:lnTo>
                    <a:pt x="124" y="302"/>
                  </a:lnTo>
                  <a:lnTo>
                    <a:pt x="129" y="280"/>
                  </a:lnTo>
                  <a:lnTo>
                    <a:pt x="141" y="256"/>
                  </a:lnTo>
                  <a:lnTo>
                    <a:pt x="145" y="253"/>
                  </a:lnTo>
                  <a:lnTo>
                    <a:pt x="146" y="249"/>
                  </a:lnTo>
                  <a:lnTo>
                    <a:pt x="150" y="246"/>
                  </a:lnTo>
                  <a:lnTo>
                    <a:pt x="152" y="243"/>
                  </a:lnTo>
                  <a:lnTo>
                    <a:pt x="170" y="215"/>
                  </a:lnTo>
                  <a:lnTo>
                    <a:pt x="184" y="188"/>
                  </a:lnTo>
                  <a:lnTo>
                    <a:pt x="189" y="163"/>
                  </a:lnTo>
                  <a:lnTo>
                    <a:pt x="186" y="137"/>
                  </a:lnTo>
                  <a:lnTo>
                    <a:pt x="172" y="114"/>
                  </a:lnTo>
                  <a:lnTo>
                    <a:pt x="146" y="90"/>
                  </a:lnTo>
                  <a:lnTo>
                    <a:pt x="111" y="70"/>
                  </a:lnTo>
                  <a:lnTo>
                    <a:pt x="60" y="51"/>
                  </a:lnTo>
                  <a:lnTo>
                    <a:pt x="58" y="51"/>
                  </a:lnTo>
                  <a:lnTo>
                    <a:pt x="56" y="49"/>
                  </a:lnTo>
                  <a:lnTo>
                    <a:pt x="53" y="49"/>
                  </a:lnTo>
                  <a:lnTo>
                    <a:pt x="51" y="48"/>
                  </a:lnTo>
                  <a:lnTo>
                    <a:pt x="43" y="44"/>
                  </a:lnTo>
                  <a:lnTo>
                    <a:pt x="31" y="39"/>
                  </a:lnTo>
                  <a:lnTo>
                    <a:pt x="17" y="32"/>
                  </a:lnTo>
                  <a:lnTo>
                    <a:pt x="7" y="25"/>
                  </a:lnTo>
                  <a:lnTo>
                    <a:pt x="0" y="17"/>
                  </a:lnTo>
                  <a:lnTo>
                    <a:pt x="0" y="10"/>
                  </a:lnTo>
                  <a:lnTo>
                    <a:pt x="11" y="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CCC9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7" name="Freeform 35"/>
            <p:cNvSpPr>
              <a:spLocks/>
            </p:cNvSpPr>
            <p:nvPr/>
          </p:nvSpPr>
          <p:spPr bwMode="auto">
            <a:xfrm>
              <a:off x="2556" y="378"/>
              <a:ext cx="249" cy="371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80" y="2"/>
                </a:cxn>
                <a:cxn ang="0">
                  <a:pos x="124" y="14"/>
                </a:cxn>
                <a:cxn ang="0">
                  <a:pos x="163" y="36"/>
                </a:cxn>
                <a:cxn ang="0">
                  <a:pos x="197" y="68"/>
                </a:cxn>
                <a:cxn ang="0">
                  <a:pos x="222" y="107"/>
                </a:cxn>
                <a:cxn ang="0">
                  <a:pos x="241" y="154"/>
                </a:cxn>
                <a:cxn ang="0">
                  <a:pos x="249" y="209"/>
                </a:cxn>
                <a:cxn ang="0">
                  <a:pos x="249" y="270"/>
                </a:cxn>
                <a:cxn ang="0">
                  <a:pos x="248" y="275"/>
                </a:cxn>
                <a:cxn ang="0">
                  <a:pos x="243" y="288"/>
                </a:cxn>
                <a:cxn ang="0">
                  <a:pos x="236" y="307"/>
                </a:cxn>
                <a:cxn ang="0">
                  <a:pos x="226" y="327"/>
                </a:cxn>
                <a:cxn ang="0">
                  <a:pos x="214" y="346"/>
                </a:cxn>
                <a:cxn ang="0">
                  <a:pos x="202" y="363"/>
                </a:cxn>
                <a:cxn ang="0">
                  <a:pos x="188" y="371"/>
                </a:cxn>
                <a:cxn ang="0">
                  <a:pos x="175" y="371"/>
                </a:cxn>
                <a:cxn ang="0">
                  <a:pos x="161" y="365"/>
                </a:cxn>
                <a:cxn ang="0">
                  <a:pos x="147" y="355"/>
                </a:cxn>
                <a:cxn ang="0">
                  <a:pos x="134" y="343"/>
                </a:cxn>
                <a:cxn ang="0">
                  <a:pos x="125" y="329"/>
                </a:cxn>
                <a:cxn ang="0">
                  <a:pos x="119" y="312"/>
                </a:cxn>
                <a:cxn ang="0">
                  <a:pos x="117" y="293"/>
                </a:cxn>
                <a:cxn ang="0">
                  <a:pos x="122" y="273"/>
                </a:cxn>
                <a:cxn ang="0">
                  <a:pos x="136" y="249"/>
                </a:cxn>
                <a:cxn ang="0">
                  <a:pos x="137" y="246"/>
                </a:cxn>
                <a:cxn ang="0">
                  <a:pos x="139" y="243"/>
                </a:cxn>
                <a:cxn ang="0">
                  <a:pos x="142" y="239"/>
                </a:cxn>
                <a:cxn ang="0">
                  <a:pos x="144" y="236"/>
                </a:cxn>
                <a:cxn ang="0">
                  <a:pos x="161" y="210"/>
                </a:cxn>
                <a:cxn ang="0">
                  <a:pos x="171" y="183"/>
                </a:cxn>
                <a:cxn ang="0">
                  <a:pos x="176" y="158"/>
                </a:cxn>
                <a:cxn ang="0">
                  <a:pos x="173" y="132"/>
                </a:cxn>
                <a:cxn ang="0">
                  <a:pos x="161" y="109"/>
                </a:cxn>
                <a:cxn ang="0">
                  <a:pos x="139" y="87"/>
                </a:cxn>
                <a:cxn ang="0">
                  <a:pos x="105" y="66"/>
                </a:cxn>
                <a:cxn ang="0">
                  <a:pos x="59" y="48"/>
                </a:cxn>
                <a:cxn ang="0">
                  <a:pos x="57" y="46"/>
                </a:cxn>
                <a:cxn ang="0">
                  <a:pos x="56" y="46"/>
                </a:cxn>
                <a:cxn ang="0">
                  <a:pos x="52" y="46"/>
                </a:cxn>
                <a:cxn ang="0">
                  <a:pos x="51" y="44"/>
                </a:cxn>
                <a:cxn ang="0">
                  <a:pos x="44" y="41"/>
                </a:cxn>
                <a:cxn ang="0">
                  <a:pos x="32" y="37"/>
                </a:cxn>
                <a:cxn ang="0">
                  <a:pos x="20" y="31"/>
                </a:cxn>
                <a:cxn ang="0">
                  <a:pos x="8" y="24"/>
                </a:cxn>
                <a:cxn ang="0">
                  <a:pos x="1" y="15"/>
                </a:cxn>
                <a:cxn ang="0">
                  <a:pos x="0" y="9"/>
                </a:cxn>
                <a:cxn ang="0">
                  <a:pos x="10" y="4"/>
                </a:cxn>
                <a:cxn ang="0">
                  <a:pos x="32" y="0"/>
                </a:cxn>
              </a:cxnLst>
              <a:rect l="0" t="0" r="r" b="b"/>
              <a:pathLst>
                <a:path w="249" h="371">
                  <a:moveTo>
                    <a:pt x="32" y="0"/>
                  </a:moveTo>
                  <a:lnTo>
                    <a:pt x="80" y="2"/>
                  </a:lnTo>
                  <a:lnTo>
                    <a:pt x="124" y="14"/>
                  </a:lnTo>
                  <a:lnTo>
                    <a:pt x="163" y="36"/>
                  </a:lnTo>
                  <a:lnTo>
                    <a:pt x="197" y="68"/>
                  </a:lnTo>
                  <a:lnTo>
                    <a:pt x="222" y="107"/>
                  </a:lnTo>
                  <a:lnTo>
                    <a:pt x="241" y="154"/>
                  </a:lnTo>
                  <a:lnTo>
                    <a:pt x="249" y="209"/>
                  </a:lnTo>
                  <a:lnTo>
                    <a:pt x="249" y="270"/>
                  </a:lnTo>
                  <a:lnTo>
                    <a:pt x="248" y="275"/>
                  </a:lnTo>
                  <a:lnTo>
                    <a:pt x="243" y="288"/>
                  </a:lnTo>
                  <a:lnTo>
                    <a:pt x="236" y="307"/>
                  </a:lnTo>
                  <a:lnTo>
                    <a:pt x="226" y="327"/>
                  </a:lnTo>
                  <a:lnTo>
                    <a:pt x="214" y="346"/>
                  </a:lnTo>
                  <a:lnTo>
                    <a:pt x="202" y="363"/>
                  </a:lnTo>
                  <a:lnTo>
                    <a:pt x="188" y="371"/>
                  </a:lnTo>
                  <a:lnTo>
                    <a:pt x="175" y="371"/>
                  </a:lnTo>
                  <a:lnTo>
                    <a:pt x="161" y="365"/>
                  </a:lnTo>
                  <a:lnTo>
                    <a:pt x="147" y="355"/>
                  </a:lnTo>
                  <a:lnTo>
                    <a:pt x="134" y="343"/>
                  </a:lnTo>
                  <a:lnTo>
                    <a:pt x="125" y="329"/>
                  </a:lnTo>
                  <a:lnTo>
                    <a:pt x="119" y="312"/>
                  </a:lnTo>
                  <a:lnTo>
                    <a:pt x="117" y="293"/>
                  </a:lnTo>
                  <a:lnTo>
                    <a:pt x="122" y="273"/>
                  </a:lnTo>
                  <a:lnTo>
                    <a:pt x="136" y="249"/>
                  </a:lnTo>
                  <a:lnTo>
                    <a:pt x="137" y="246"/>
                  </a:lnTo>
                  <a:lnTo>
                    <a:pt x="139" y="243"/>
                  </a:lnTo>
                  <a:lnTo>
                    <a:pt x="142" y="239"/>
                  </a:lnTo>
                  <a:lnTo>
                    <a:pt x="144" y="236"/>
                  </a:lnTo>
                  <a:lnTo>
                    <a:pt x="161" y="210"/>
                  </a:lnTo>
                  <a:lnTo>
                    <a:pt x="171" y="183"/>
                  </a:lnTo>
                  <a:lnTo>
                    <a:pt x="176" y="158"/>
                  </a:lnTo>
                  <a:lnTo>
                    <a:pt x="173" y="132"/>
                  </a:lnTo>
                  <a:lnTo>
                    <a:pt x="161" y="109"/>
                  </a:lnTo>
                  <a:lnTo>
                    <a:pt x="139" y="87"/>
                  </a:lnTo>
                  <a:lnTo>
                    <a:pt x="105" y="66"/>
                  </a:lnTo>
                  <a:lnTo>
                    <a:pt x="59" y="48"/>
                  </a:lnTo>
                  <a:lnTo>
                    <a:pt x="57" y="46"/>
                  </a:lnTo>
                  <a:lnTo>
                    <a:pt x="56" y="46"/>
                  </a:lnTo>
                  <a:lnTo>
                    <a:pt x="52" y="46"/>
                  </a:lnTo>
                  <a:lnTo>
                    <a:pt x="51" y="44"/>
                  </a:lnTo>
                  <a:lnTo>
                    <a:pt x="44" y="41"/>
                  </a:lnTo>
                  <a:lnTo>
                    <a:pt x="32" y="37"/>
                  </a:lnTo>
                  <a:lnTo>
                    <a:pt x="20" y="31"/>
                  </a:lnTo>
                  <a:lnTo>
                    <a:pt x="8" y="24"/>
                  </a:lnTo>
                  <a:lnTo>
                    <a:pt x="1" y="15"/>
                  </a:lnTo>
                  <a:lnTo>
                    <a:pt x="0" y="9"/>
                  </a:lnTo>
                  <a:lnTo>
                    <a:pt x="1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CBA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2573" y="383"/>
              <a:ext cx="227" cy="36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73" y="2"/>
                </a:cxn>
                <a:cxn ang="0">
                  <a:pos x="112" y="14"/>
                </a:cxn>
                <a:cxn ang="0">
                  <a:pos x="147" y="34"/>
                </a:cxn>
                <a:cxn ang="0">
                  <a:pos x="178" y="65"/>
                </a:cxn>
                <a:cxn ang="0">
                  <a:pos x="202" y="104"/>
                </a:cxn>
                <a:cxn ang="0">
                  <a:pos x="219" y="149"/>
                </a:cxn>
                <a:cxn ang="0">
                  <a:pos x="227" y="204"/>
                </a:cxn>
                <a:cxn ang="0">
                  <a:pos x="227" y="261"/>
                </a:cxn>
                <a:cxn ang="0">
                  <a:pos x="226" y="266"/>
                </a:cxn>
                <a:cxn ang="0">
                  <a:pos x="220" y="278"/>
                </a:cxn>
                <a:cxn ang="0">
                  <a:pos x="214" y="297"/>
                </a:cxn>
                <a:cxn ang="0">
                  <a:pos x="205" y="317"/>
                </a:cxn>
                <a:cxn ang="0">
                  <a:pos x="195" y="336"/>
                </a:cxn>
                <a:cxn ang="0">
                  <a:pos x="183" y="351"/>
                </a:cxn>
                <a:cxn ang="0">
                  <a:pos x="171" y="360"/>
                </a:cxn>
                <a:cxn ang="0">
                  <a:pos x="159" y="360"/>
                </a:cxn>
                <a:cxn ang="0">
                  <a:pos x="147" y="353"/>
                </a:cxn>
                <a:cxn ang="0">
                  <a:pos x="136" y="344"/>
                </a:cxn>
                <a:cxn ang="0">
                  <a:pos x="124" y="333"/>
                </a:cxn>
                <a:cxn ang="0">
                  <a:pos x="115" y="319"/>
                </a:cxn>
                <a:cxn ang="0">
                  <a:pos x="110" y="304"/>
                </a:cxn>
                <a:cxn ang="0">
                  <a:pos x="110" y="285"/>
                </a:cxn>
                <a:cxn ang="0">
                  <a:pos x="115" y="265"/>
                </a:cxn>
                <a:cxn ang="0">
                  <a:pos x="127" y="241"/>
                </a:cxn>
                <a:cxn ang="0">
                  <a:pos x="129" y="238"/>
                </a:cxn>
                <a:cxn ang="0">
                  <a:pos x="132" y="234"/>
                </a:cxn>
                <a:cxn ang="0">
                  <a:pos x="134" y="233"/>
                </a:cxn>
                <a:cxn ang="0">
                  <a:pos x="136" y="229"/>
                </a:cxn>
                <a:cxn ang="0">
                  <a:pos x="151" y="204"/>
                </a:cxn>
                <a:cxn ang="0">
                  <a:pos x="161" y="177"/>
                </a:cxn>
                <a:cxn ang="0">
                  <a:pos x="164" y="151"/>
                </a:cxn>
                <a:cxn ang="0">
                  <a:pos x="161" y="126"/>
                </a:cxn>
                <a:cxn ang="0">
                  <a:pos x="149" y="102"/>
                </a:cxn>
                <a:cxn ang="0">
                  <a:pos x="129" y="82"/>
                </a:cxn>
                <a:cxn ang="0">
                  <a:pos x="98" y="61"/>
                </a:cxn>
                <a:cxn ang="0">
                  <a:pos x="57" y="44"/>
                </a:cxn>
                <a:cxn ang="0">
                  <a:pos x="56" y="43"/>
                </a:cxn>
                <a:cxn ang="0">
                  <a:pos x="54" y="43"/>
                </a:cxn>
                <a:cxn ang="0">
                  <a:pos x="51" y="43"/>
                </a:cxn>
                <a:cxn ang="0">
                  <a:pos x="49" y="41"/>
                </a:cxn>
                <a:cxn ang="0">
                  <a:pos x="44" y="39"/>
                </a:cxn>
                <a:cxn ang="0">
                  <a:pos x="32" y="34"/>
                </a:cxn>
                <a:cxn ang="0">
                  <a:pos x="20" y="29"/>
                </a:cxn>
                <a:cxn ang="0">
                  <a:pos x="8" y="22"/>
                </a:cxn>
                <a:cxn ang="0">
                  <a:pos x="1" y="15"/>
                </a:cxn>
                <a:cxn ang="0">
                  <a:pos x="0" y="9"/>
                </a:cxn>
                <a:cxn ang="0">
                  <a:pos x="8" y="4"/>
                </a:cxn>
                <a:cxn ang="0">
                  <a:pos x="29" y="0"/>
                </a:cxn>
              </a:cxnLst>
              <a:rect l="0" t="0" r="r" b="b"/>
              <a:pathLst>
                <a:path w="227" h="360">
                  <a:moveTo>
                    <a:pt x="29" y="0"/>
                  </a:moveTo>
                  <a:lnTo>
                    <a:pt x="73" y="2"/>
                  </a:lnTo>
                  <a:lnTo>
                    <a:pt x="112" y="14"/>
                  </a:lnTo>
                  <a:lnTo>
                    <a:pt x="147" y="34"/>
                  </a:lnTo>
                  <a:lnTo>
                    <a:pt x="178" y="65"/>
                  </a:lnTo>
                  <a:lnTo>
                    <a:pt x="202" y="104"/>
                  </a:lnTo>
                  <a:lnTo>
                    <a:pt x="219" y="149"/>
                  </a:lnTo>
                  <a:lnTo>
                    <a:pt x="227" y="204"/>
                  </a:lnTo>
                  <a:lnTo>
                    <a:pt x="227" y="261"/>
                  </a:lnTo>
                  <a:lnTo>
                    <a:pt x="226" y="266"/>
                  </a:lnTo>
                  <a:lnTo>
                    <a:pt x="220" y="278"/>
                  </a:lnTo>
                  <a:lnTo>
                    <a:pt x="214" y="297"/>
                  </a:lnTo>
                  <a:lnTo>
                    <a:pt x="205" y="317"/>
                  </a:lnTo>
                  <a:lnTo>
                    <a:pt x="195" y="336"/>
                  </a:lnTo>
                  <a:lnTo>
                    <a:pt x="183" y="351"/>
                  </a:lnTo>
                  <a:lnTo>
                    <a:pt x="171" y="360"/>
                  </a:lnTo>
                  <a:lnTo>
                    <a:pt x="159" y="360"/>
                  </a:lnTo>
                  <a:lnTo>
                    <a:pt x="147" y="353"/>
                  </a:lnTo>
                  <a:lnTo>
                    <a:pt x="136" y="344"/>
                  </a:lnTo>
                  <a:lnTo>
                    <a:pt x="124" y="333"/>
                  </a:lnTo>
                  <a:lnTo>
                    <a:pt x="115" y="319"/>
                  </a:lnTo>
                  <a:lnTo>
                    <a:pt x="110" y="304"/>
                  </a:lnTo>
                  <a:lnTo>
                    <a:pt x="110" y="285"/>
                  </a:lnTo>
                  <a:lnTo>
                    <a:pt x="115" y="265"/>
                  </a:lnTo>
                  <a:lnTo>
                    <a:pt x="127" y="241"/>
                  </a:lnTo>
                  <a:lnTo>
                    <a:pt x="129" y="238"/>
                  </a:lnTo>
                  <a:lnTo>
                    <a:pt x="132" y="234"/>
                  </a:lnTo>
                  <a:lnTo>
                    <a:pt x="134" y="233"/>
                  </a:lnTo>
                  <a:lnTo>
                    <a:pt x="136" y="229"/>
                  </a:lnTo>
                  <a:lnTo>
                    <a:pt x="151" y="204"/>
                  </a:lnTo>
                  <a:lnTo>
                    <a:pt x="161" y="177"/>
                  </a:lnTo>
                  <a:lnTo>
                    <a:pt x="164" y="151"/>
                  </a:lnTo>
                  <a:lnTo>
                    <a:pt x="161" y="126"/>
                  </a:lnTo>
                  <a:lnTo>
                    <a:pt x="149" y="102"/>
                  </a:lnTo>
                  <a:lnTo>
                    <a:pt x="129" y="82"/>
                  </a:lnTo>
                  <a:lnTo>
                    <a:pt x="98" y="61"/>
                  </a:lnTo>
                  <a:lnTo>
                    <a:pt x="57" y="44"/>
                  </a:lnTo>
                  <a:lnTo>
                    <a:pt x="56" y="43"/>
                  </a:lnTo>
                  <a:lnTo>
                    <a:pt x="54" y="43"/>
                  </a:lnTo>
                  <a:lnTo>
                    <a:pt x="51" y="43"/>
                  </a:lnTo>
                  <a:lnTo>
                    <a:pt x="49" y="41"/>
                  </a:lnTo>
                  <a:lnTo>
                    <a:pt x="44" y="39"/>
                  </a:lnTo>
                  <a:lnTo>
                    <a:pt x="32" y="34"/>
                  </a:lnTo>
                  <a:lnTo>
                    <a:pt x="20" y="29"/>
                  </a:lnTo>
                  <a:lnTo>
                    <a:pt x="8" y="22"/>
                  </a:lnTo>
                  <a:lnTo>
                    <a:pt x="1" y="15"/>
                  </a:lnTo>
                  <a:lnTo>
                    <a:pt x="0" y="9"/>
                  </a:lnTo>
                  <a:lnTo>
                    <a:pt x="8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AA8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69" name="Freeform 37"/>
            <p:cNvSpPr>
              <a:spLocks/>
            </p:cNvSpPr>
            <p:nvPr/>
          </p:nvSpPr>
          <p:spPr bwMode="auto">
            <a:xfrm>
              <a:off x="2590" y="387"/>
              <a:ext cx="205" cy="35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66" y="1"/>
                </a:cxn>
                <a:cxn ang="0">
                  <a:pos x="102" y="13"/>
                </a:cxn>
                <a:cxn ang="0">
                  <a:pos x="134" y="34"/>
                </a:cxn>
                <a:cxn ang="0">
                  <a:pos x="161" y="64"/>
                </a:cxn>
                <a:cxn ang="0">
                  <a:pos x="183" y="101"/>
                </a:cxn>
                <a:cxn ang="0">
                  <a:pos x="198" y="145"/>
                </a:cxn>
                <a:cxn ang="0">
                  <a:pos x="205" y="198"/>
                </a:cxn>
                <a:cxn ang="0">
                  <a:pos x="205" y="254"/>
                </a:cxn>
                <a:cxn ang="0">
                  <a:pos x="203" y="259"/>
                </a:cxn>
                <a:cxn ang="0">
                  <a:pos x="200" y="271"/>
                </a:cxn>
                <a:cxn ang="0">
                  <a:pos x="193" y="288"/>
                </a:cxn>
                <a:cxn ang="0">
                  <a:pos x="185" y="308"/>
                </a:cxn>
                <a:cxn ang="0">
                  <a:pos x="176" y="327"/>
                </a:cxn>
                <a:cxn ang="0">
                  <a:pos x="166" y="342"/>
                </a:cxn>
                <a:cxn ang="0">
                  <a:pos x="154" y="351"/>
                </a:cxn>
                <a:cxn ang="0">
                  <a:pos x="144" y="351"/>
                </a:cxn>
                <a:cxn ang="0">
                  <a:pos x="132" y="344"/>
                </a:cxn>
                <a:cxn ang="0">
                  <a:pos x="122" y="334"/>
                </a:cxn>
                <a:cxn ang="0">
                  <a:pos x="112" y="323"/>
                </a:cxn>
                <a:cxn ang="0">
                  <a:pos x="105" y="310"/>
                </a:cxn>
                <a:cxn ang="0">
                  <a:pos x="102" y="296"/>
                </a:cxn>
                <a:cxn ang="0">
                  <a:pos x="102" y="278"/>
                </a:cxn>
                <a:cxn ang="0">
                  <a:pos x="108" y="257"/>
                </a:cxn>
                <a:cxn ang="0">
                  <a:pos x="120" y="235"/>
                </a:cxn>
                <a:cxn ang="0">
                  <a:pos x="122" y="232"/>
                </a:cxn>
                <a:cxn ang="0">
                  <a:pos x="124" y="229"/>
                </a:cxn>
                <a:cxn ang="0">
                  <a:pos x="125" y="227"/>
                </a:cxn>
                <a:cxn ang="0">
                  <a:pos x="127" y="223"/>
                </a:cxn>
                <a:cxn ang="0">
                  <a:pos x="141" y="198"/>
                </a:cxn>
                <a:cxn ang="0">
                  <a:pos x="149" y="173"/>
                </a:cxn>
                <a:cxn ang="0">
                  <a:pos x="151" y="147"/>
                </a:cxn>
                <a:cxn ang="0">
                  <a:pos x="147" y="122"/>
                </a:cxn>
                <a:cxn ang="0">
                  <a:pos x="137" y="98"/>
                </a:cxn>
                <a:cxn ang="0">
                  <a:pos x="119" y="78"/>
                </a:cxn>
                <a:cxn ang="0">
                  <a:pos x="91" y="57"/>
                </a:cxn>
                <a:cxn ang="0">
                  <a:pos x="56" y="42"/>
                </a:cxn>
                <a:cxn ang="0">
                  <a:pos x="54" y="40"/>
                </a:cxn>
                <a:cxn ang="0">
                  <a:pos x="52" y="40"/>
                </a:cxn>
                <a:cxn ang="0">
                  <a:pos x="49" y="40"/>
                </a:cxn>
                <a:cxn ang="0">
                  <a:pos x="47" y="39"/>
                </a:cxn>
                <a:cxn ang="0">
                  <a:pos x="42" y="37"/>
                </a:cxn>
                <a:cxn ang="0">
                  <a:pos x="34" y="34"/>
                </a:cxn>
                <a:cxn ang="0">
                  <a:pos x="20" y="28"/>
                </a:cxn>
                <a:cxn ang="0">
                  <a:pos x="10" y="22"/>
                </a:cxn>
                <a:cxn ang="0">
                  <a:pos x="1" y="15"/>
                </a:cxn>
                <a:cxn ang="0">
                  <a:pos x="0" y="10"/>
                </a:cxn>
                <a:cxn ang="0">
                  <a:pos x="6" y="3"/>
                </a:cxn>
                <a:cxn ang="0">
                  <a:pos x="25" y="0"/>
                </a:cxn>
              </a:cxnLst>
              <a:rect l="0" t="0" r="r" b="b"/>
              <a:pathLst>
                <a:path w="205" h="351">
                  <a:moveTo>
                    <a:pt x="25" y="0"/>
                  </a:moveTo>
                  <a:lnTo>
                    <a:pt x="66" y="1"/>
                  </a:lnTo>
                  <a:lnTo>
                    <a:pt x="102" y="13"/>
                  </a:lnTo>
                  <a:lnTo>
                    <a:pt x="134" y="34"/>
                  </a:lnTo>
                  <a:lnTo>
                    <a:pt x="161" y="64"/>
                  </a:lnTo>
                  <a:lnTo>
                    <a:pt x="183" y="101"/>
                  </a:lnTo>
                  <a:lnTo>
                    <a:pt x="198" y="145"/>
                  </a:lnTo>
                  <a:lnTo>
                    <a:pt x="205" y="198"/>
                  </a:lnTo>
                  <a:lnTo>
                    <a:pt x="205" y="254"/>
                  </a:lnTo>
                  <a:lnTo>
                    <a:pt x="203" y="259"/>
                  </a:lnTo>
                  <a:lnTo>
                    <a:pt x="200" y="271"/>
                  </a:lnTo>
                  <a:lnTo>
                    <a:pt x="193" y="288"/>
                  </a:lnTo>
                  <a:lnTo>
                    <a:pt x="185" y="308"/>
                  </a:lnTo>
                  <a:lnTo>
                    <a:pt x="176" y="327"/>
                  </a:lnTo>
                  <a:lnTo>
                    <a:pt x="166" y="342"/>
                  </a:lnTo>
                  <a:lnTo>
                    <a:pt x="154" y="351"/>
                  </a:lnTo>
                  <a:lnTo>
                    <a:pt x="144" y="351"/>
                  </a:lnTo>
                  <a:lnTo>
                    <a:pt x="132" y="344"/>
                  </a:lnTo>
                  <a:lnTo>
                    <a:pt x="122" y="334"/>
                  </a:lnTo>
                  <a:lnTo>
                    <a:pt x="112" y="323"/>
                  </a:lnTo>
                  <a:lnTo>
                    <a:pt x="105" y="310"/>
                  </a:lnTo>
                  <a:lnTo>
                    <a:pt x="102" y="296"/>
                  </a:lnTo>
                  <a:lnTo>
                    <a:pt x="102" y="278"/>
                  </a:lnTo>
                  <a:lnTo>
                    <a:pt x="108" y="257"/>
                  </a:lnTo>
                  <a:lnTo>
                    <a:pt x="120" y="235"/>
                  </a:lnTo>
                  <a:lnTo>
                    <a:pt x="122" y="232"/>
                  </a:lnTo>
                  <a:lnTo>
                    <a:pt x="124" y="229"/>
                  </a:lnTo>
                  <a:lnTo>
                    <a:pt x="125" y="227"/>
                  </a:lnTo>
                  <a:lnTo>
                    <a:pt x="127" y="223"/>
                  </a:lnTo>
                  <a:lnTo>
                    <a:pt x="141" y="198"/>
                  </a:lnTo>
                  <a:lnTo>
                    <a:pt x="149" y="173"/>
                  </a:lnTo>
                  <a:lnTo>
                    <a:pt x="151" y="147"/>
                  </a:lnTo>
                  <a:lnTo>
                    <a:pt x="147" y="122"/>
                  </a:lnTo>
                  <a:lnTo>
                    <a:pt x="137" y="98"/>
                  </a:lnTo>
                  <a:lnTo>
                    <a:pt x="119" y="78"/>
                  </a:lnTo>
                  <a:lnTo>
                    <a:pt x="91" y="57"/>
                  </a:lnTo>
                  <a:lnTo>
                    <a:pt x="56" y="42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49" y="40"/>
                  </a:lnTo>
                  <a:lnTo>
                    <a:pt x="47" y="39"/>
                  </a:lnTo>
                  <a:lnTo>
                    <a:pt x="42" y="37"/>
                  </a:lnTo>
                  <a:lnTo>
                    <a:pt x="34" y="34"/>
                  </a:lnTo>
                  <a:lnTo>
                    <a:pt x="20" y="28"/>
                  </a:lnTo>
                  <a:lnTo>
                    <a:pt x="10" y="22"/>
                  </a:lnTo>
                  <a:lnTo>
                    <a:pt x="1" y="15"/>
                  </a:lnTo>
                  <a:lnTo>
                    <a:pt x="0" y="10"/>
                  </a:lnTo>
                  <a:lnTo>
                    <a:pt x="6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B99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0" name="Freeform 38"/>
            <p:cNvSpPr>
              <a:spLocks/>
            </p:cNvSpPr>
            <p:nvPr/>
          </p:nvSpPr>
          <p:spPr bwMode="auto">
            <a:xfrm>
              <a:off x="2607" y="392"/>
              <a:ext cx="183" cy="339"/>
            </a:xfrm>
            <a:custGeom>
              <a:avLst/>
              <a:gdLst/>
              <a:ahLst/>
              <a:cxnLst>
                <a:cxn ang="0">
                  <a:pos x="46" y="35"/>
                </a:cxn>
                <a:cxn ang="0">
                  <a:pos x="42" y="34"/>
                </a:cxn>
                <a:cxn ang="0">
                  <a:pos x="34" y="30"/>
                </a:cxn>
                <a:cxn ang="0">
                  <a:pos x="22" y="25"/>
                </a:cxn>
                <a:cxn ang="0">
                  <a:pos x="10" y="20"/>
                </a:cxn>
                <a:cxn ang="0">
                  <a:pos x="1" y="13"/>
                </a:cxn>
                <a:cxn ang="0">
                  <a:pos x="0" y="8"/>
                </a:cxn>
                <a:cxn ang="0">
                  <a:pos x="5" y="3"/>
                </a:cxn>
                <a:cxn ang="0">
                  <a:pos x="22" y="0"/>
                </a:cxn>
                <a:cxn ang="0">
                  <a:pos x="57" y="1"/>
                </a:cxn>
                <a:cxn ang="0">
                  <a:pos x="90" y="12"/>
                </a:cxn>
                <a:cxn ang="0">
                  <a:pos x="119" y="34"/>
                </a:cxn>
                <a:cxn ang="0">
                  <a:pos x="144" y="62"/>
                </a:cxn>
                <a:cxn ang="0">
                  <a:pos x="163" y="98"/>
                </a:cxn>
                <a:cxn ang="0">
                  <a:pos x="176" y="142"/>
                </a:cxn>
                <a:cxn ang="0">
                  <a:pos x="183" y="191"/>
                </a:cxn>
                <a:cxn ang="0">
                  <a:pos x="183" y="247"/>
                </a:cxn>
                <a:cxn ang="0">
                  <a:pos x="181" y="252"/>
                </a:cxn>
                <a:cxn ang="0">
                  <a:pos x="178" y="264"/>
                </a:cxn>
                <a:cxn ang="0">
                  <a:pos x="173" y="279"/>
                </a:cxn>
                <a:cxn ang="0">
                  <a:pos x="166" y="298"/>
                </a:cxn>
                <a:cxn ang="0">
                  <a:pos x="158" y="317"/>
                </a:cxn>
                <a:cxn ang="0">
                  <a:pos x="149" y="330"/>
                </a:cxn>
                <a:cxn ang="0">
                  <a:pos x="139" y="339"/>
                </a:cxn>
                <a:cxn ang="0">
                  <a:pos x="129" y="339"/>
                </a:cxn>
                <a:cxn ang="0">
                  <a:pos x="119" y="332"/>
                </a:cxn>
                <a:cxn ang="0">
                  <a:pos x="108" y="324"/>
                </a:cxn>
                <a:cxn ang="0">
                  <a:pos x="100" y="313"/>
                </a:cxn>
                <a:cxn ang="0">
                  <a:pos x="95" y="302"/>
                </a:cxn>
                <a:cxn ang="0">
                  <a:pos x="91" y="286"/>
                </a:cxn>
                <a:cxn ang="0">
                  <a:pos x="93" y="269"/>
                </a:cxn>
                <a:cxn ang="0">
                  <a:pos x="100" y="249"/>
                </a:cxn>
                <a:cxn ang="0">
                  <a:pos x="112" y="227"/>
                </a:cxn>
                <a:cxn ang="0">
                  <a:pos x="125" y="201"/>
                </a:cxn>
                <a:cxn ang="0">
                  <a:pos x="136" y="174"/>
                </a:cxn>
                <a:cxn ang="0">
                  <a:pos x="139" y="146"/>
                </a:cxn>
                <a:cxn ang="0">
                  <a:pos x="137" y="118"/>
                </a:cxn>
                <a:cxn ang="0">
                  <a:pos x="127" y="93"/>
                </a:cxn>
                <a:cxn ang="0">
                  <a:pos x="108" y="71"/>
                </a:cxn>
                <a:cxn ang="0">
                  <a:pos x="83" y="51"/>
                </a:cxn>
                <a:cxn ang="0">
                  <a:pos x="46" y="35"/>
                </a:cxn>
              </a:cxnLst>
              <a:rect l="0" t="0" r="r" b="b"/>
              <a:pathLst>
                <a:path w="183" h="339">
                  <a:moveTo>
                    <a:pt x="46" y="35"/>
                  </a:moveTo>
                  <a:lnTo>
                    <a:pt x="42" y="34"/>
                  </a:lnTo>
                  <a:lnTo>
                    <a:pt x="34" y="30"/>
                  </a:lnTo>
                  <a:lnTo>
                    <a:pt x="22" y="25"/>
                  </a:lnTo>
                  <a:lnTo>
                    <a:pt x="10" y="20"/>
                  </a:lnTo>
                  <a:lnTo>
                    <a:pt x="1" y="13"/>
                  </a:lnTo>
                  <a:lnTo>
                    <a:pt x="0" y="8"/>
                  </a:lnTo>
                  <a:lnTo>
                    <a:pt x="5" y="3"/>
                  </a:lnTo>
                  <a:lnTo>
                    <a:pt x="22" y="0"/>
                  </a:lnTo>
                  <a:lnTo>
                    <a:pt x="57" y="1"/>
                  </a:lnTo>
                  <a:lnTo>
                    <a:pt x="90" y="12"/>
                  </a:lnTo>
                  <a:lnTo>
                    <a:pt x="119" y="34"/>
                  </a:lnTo>
                  <a:lnTo>
                    <a:pt x="144" y="62"/>
                  </a:lnTo>
                  <a:lnTo>
                    <a:pt x="163" y="98"/>
                  </a:lnTo>
                  <a:lnTo>
                    <a:pt x="176" y="142"/>
                  </a:lnTo>
                  <a:lnTo>
                    <a:pt x="183" y="191"/>
                  </a:lnTo>
                  <a:lnTo>
                    <a:pt x="183" y="247"/>
                  </a:lnTo>
                  <a:lnTo>
                    <a:pt x="181" y="252"/>
                  </a:lnTo>
                  <a:lnTo>
                    <a:pt x="178" y="264"/>
                  </a:lnTo>
                  <a:lnTo>
                    <a:pt x="173" y="279"/>
                  </a:lnTo>
                  <a:lnTo>
                    <a:pt x="166" y="298"/>
                  </a:lnTo>
                  <a:lnTo>
                    <a:pt x="158" y="317"/>
                  </a:lnTo>
                  <a:lnTo>
                    <a:pt x="149" y="330"/>
                  </a:lnTo>
                  <a:lnTo>
                    <a:pt x="139" y="339"/>
                  </a:lnTo>
                  <a:lnTo>
                    <a:pt x="129" y="339"/>
                  </a:lnTo>
                  <a:lnTo>
                    <a:pt x="119" y="332"/>
                  </a:lnTo>
                  <a:lnTo>
                    <a:pt x="108" y="324"/>
                  </a:lnTo>
                  <a:lnTo>
                    <a:pt x="100" y="313"/>
                  </a:lnTo>
                  <a:lnTo>
                    <a:pt x="95" y="302"/>
                  </a:lnTo>
                  <a:lnTo>
                    <a:pt x="91" y="286"/>
                  </a:lnTo>
                  <a:lnTo>
                    <a:pt x="93" y="269"/>
                  </a:lnTo>
                  <a:lnTo>
                    <a:pt x="100" y="249"/>
                  </a:lnTo>
                  <a:lnTo>
                    <a:pt x="112" y="227"/>
                  </a:lnTo>
                  <a:lnTo>
                    <a:pt x="125" y="201"/>
                  </a:lnTo>
                  <a:lnTo>
                    <a:pt x="136" y="174"/>
                  </a:lnTo>
                  <a:lnTo>
                    <a:pt x="139" y="146"/>
                  </a:lnTo>
                  <a:lnTo>
                    <a:pt x="137" y="118"/>
                  </a:lnTo>
                  <a:lnTo>
                    <a:pt x="127" y="93"/>
                  </a:lnTo>
                  <a:lnTo>
                    <a:pt x="108" y="71"/>
                  </a:lnTo>
                  <a:lnTo>
                    <a:pt x="83" y="51"/>
                  </a:lnTo>
                  <a:lnTo>
                    <a:pt x="46" y="35"/>
                  </a:lnTo>
                  <a:close/>
                </a:path>
              </a:pathLst>
            </a:custGeom>
            <a:solidFill>
              <a:srgbClr val="8987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1" name="Freeform 39"/>
            <p:cNvSpPr>
              <a:spLocks/>
            </p:cNvSpPr>
            <p:nvPr/>
          </p:nvSpPr>
          <p:spPr bwMode="auto">
            <a:xfrm>
              <a:off x="630" y="1767"/>
              <a:ext cx="216" cy="285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5"/>
                </a:cxn>
                <a:cxn ang="0">
                  <a:pos x="149" y="19"/>
                </a:cxn>
                <a:cxn ang="0">
                  <a:pos x="148" y="39"/>
                </a:cxn>
                <a:cxn ang="0">
                  <a:pos x="139" y="64"/>
                </a:cxn>
                <a:cxn ang="0">
                  <a:pos x="124" y="91"/>
                </a:cxn>
                <a:cxn ang="0">
                  <a:pos x="97" y="119"/>
                </a:cxn>
                <a:cxn ang="0">
                  <a:pos x="56" y="144"/>
                </a:cxn>
                <a:cxn ang="0">
                  <a:pos x="0" y="164"/>
                </a:cxn>
                <a:cxn ang="0">
                  <a:pos x="92" y="285"/>
                </a:cxn>
                <a:cxn ang="0">
                  <a:pos x="99" y="283"/>
                </a:cxn>
                <a:cxn ang="0">
                  <a:pos x="117" y="276"/>
                </a:cxn>
                <a:cxn ang="0">
                  <a:pos x="141" y="263"/>
                </a:cxn>
                <a:cxn ang="0">
                  <a:pos x="168" y="241"/>
                </a:cxn>
                <a:cxn ang="0">
                  <a:pos x="192" y="210"/>
                </a:cxn>
                <a:cxn ang="0">
                  <a:pos x="211" y="166"/>
                </a:cxn>
                <a:cxn ang="0">
                  <a:pos x="216" y="112"/>
                </a:cxn>
                <a:cxn ang="0">
                  <a:pos x="207" y="41"/>
                </a:cxn>
                <a:cxn ang="0">
                  <a:pos x="148" y="0"/>
                </a:cxn>
              </a:cxnLst>
              <a:rect l="0" t="0" r="r" b="b"/>
              <a:pathLst>
                <a:path w="216" h="285">
                  <a:moveTo>
                    <a:pt x="148" y="0"/>
                  </a:moveTo>
                  <a:lnTo>
                    <a:pt x="148" y="5"/>
                  </a:lnTo>
                  <a:lnTo>
                    <a:pt x="149" y="19"/>
                  </a:lnTo>
                  <a:lnTo>
                    <a:pt x="148" y="39"/>
                  </a:lnTo>
                  <a:lnTo>
                    <a:pt x="139" y="64"/>
                  </a:lnTo>
                  <a:lnTo>
                    <a:pt x="124" y="91"/>
                  </a:lnTo>
                  <a:lnTo>
                    <a:pt x="97" y="119"/>
                  </a:lnTo>
                  <a:lnTo>
                    <a:pt x="56" y="144"/>
                  </a:lnTo>
                  <a:lnTo>
                    <a:pt x="0" y="164"/>
                  </a:lnTo>
                  <a:lnTo>
                    <a:pt x="92" y="285"/>
                  </a:lnTo>
                  <a:lnTo>
                    <a:pt x="99" y="283"/>
                  </a:lnTo>
                  <a:lnTo>
                    <a:pt x="117" y="276"/>
                  </a:lnTo>
                  <a:lnTo>
                    <a:pt x="141" y="263"/>
                  </a:lnTo>
                  <a:lnTo>
                    <a:pt x="168" y="241"/>
                  </a:lnTo>
                  <a:lnTo>
                    <a:pt x="192" y="210"/>
                  </a:lnTo>
                  <a:lnTo>
                    <a:pt x="211" y="166"/>
                  </a:lnTo>
                  <a:lnTo>
                    <a:pt x="216" y="112"/>
                  </a:lnTo>
                  <a:lnTo>
                    <a:pt x="207" y="41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2" name="Freeform 40"/>
            <p:cNvSpPr>
              <a:spLocks/>
            </p:cNvSpPr>
            <p:nvPr/>
          </p:nvSpPr>
          <p:spPr bwMode="auto">
            <a:xfrm>
              <a:off x="1676" y="2062"/>
              <a:ext cx="226" cy="31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46" y="8"/>
                </a:cxn>
                <a:cxn ang="0">
                  <a:pos x="144" y="30"/>
                </a:cxn>
                <a:cxn ang="0">
                  <a:pos x="141" y="64"/>
                </a:cxn>
                <a:cxn ang="0">
                  <a:pos x="131" y="102"/>
                </a:cxn>
                <a:cxn ang="0">
                  <a:pos x="114" y="141"/>
                </a:cxn>
                <a:cxn ang="0">
                  <a:pos x="88" y="178"/>
                </a:cxn>
                <a:cxn ang="0">
                  <a:pos x="51" y="205"/>
                </a:cxn>
                <a:cxn ang="0">
                  <a:pos x="0" y="222"/>
                </a:cxn>
                <a:cxn ang="0">
                  <a:pos x="58" y="310"/>
                </a:cxn>
                <a:cxn ang="0">
                  <a:pos x="65" y="307"/>
                </a:cxn>
                <a:cxn ang="0">
                  <a:pos x="83" y="298"/>
                </a:cxn>
                <a:cxn ang="0">
                  <a:pos x="109" y="281"/>
                </a:cxn>
                <a:cxn ang="0">
                  <a:pos x="138" y="258"/>
                </a:cxn>
                <a:cxn ang="0">
                  <a:pos x="168" y="227"/>
                </a:cxn>
                <a:cxn ang="0">
                  <a:pos x="195" y="188"/>
                </a:cxn>
                <a:cxn ang="0">
                  <a:pos x="216" y="141"/>
                </a:cxn>
                <a:cxn ang="0">
                  <a:pos x="226" y="85"/>
                </a:cxn>
                <a:cxn ang="0">
                  <a:pos x="146" y="0"/>
                </a:cxn>
              </a:cxnLst>
              <a:rect l="0" t="0" r="r" b="b"/>
              <a:pathLst>
                <a:path w="226" h="310">
                  <a:moveTo>
                    <a:pt x="146" y="0"/>
                  </a:moveTo>
                  <a:lnTo>
                    <a:pt x="146" y="8"/>
                  </a:lnTo>
                  <a:lnTo>
                    <a:pt x="144" y="30"/>
                  </a:lnTo>
                  <a:lnTo>
                    <a:pt x="141" y="64"/>
                  </a:lnTo>
                  <a:lnTo>
                    <a:pt x="131" y="102"/>
                  </a:lnTo>
                  <a:lnTo>
                    <a:pt x="114" y="141"/>
                  </a:lnTo>
                  <a:lnTo>
                    <a:pt x="88" y="178"/>
                  </a:lnTo>
                  <a:lnTo>
                    <a:pt x="51" y="205"/>
                  </a:lnTo>
                  <a:lnTo>
                    <a:pt x="0" y="222"/>
                  </a:lnTo>
                  <a:lnTo>
                    <a:pt x="58" y="310"/>
                  </a:lnTo>
                  <a:lnTo>
                    <a:pt x="65" y="307"/>
                  </a:lnTo>
                  <a:lnTo>
                    <a:pt x="83" y="298"/>
                  </a:lnTo>
                  <a:lnTo>
                    <a:pt x="109" y="281"/>
                  </a:lnTo>
                  <a:lnTo>
                    <a:pt x="138" y="258"/>
                  </a:lnTo>
                  <a:lnTo>
                    <a:pt x="168" y="227"/>
                  </a:lnTo>
                  <a:lnTo>
                    <a:pt x="195" y="188"/>
                  </a:lnTo>
                  <a:lnTo>
                    <a:pt x="216" y="141"/>
                  </a:lnTo>
                  <a:lnTo>
                    <a:pt x="226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3" name="Freeform 41"/>
            <p:cNvSpPr>
              <a:spLocks/>
            </p:cNvSpPr>
            <p:nvPr/>
          </p:nvSpPr>
          <p:spPr bwMode="auto">
            <a:xfrm>
              <a:off x="1985" y="1189"/>
              <a:ext cx="701" cy="995"/>
            </a:xfrm>
            <a:custGeom>
              <a:avLst/>
              <a:gdLst/>
              <a:ahLst/>
              <a:cxnLst>
                <a:cxn ang="0">
                  <a:pos x="701" y="0"/>
                </a:cxn>
                <a:cxn ang="0">
                  <a:pos x="696" y="3"/>
                </a:cxn>
                <a:cxn ang="0">
                  <a:pos x="681" y="12"/>
                </a:cxn>
                <a:cxn ang="0">
                  <a:pos x="657" y="27"/>
                </a:cxn>
                <a:cxn ang="0">
                  <a:pos x="627" y="49"/>
                </a:cxn>
                <a:cxn ang="0">
                  <a:pos x="588" y="79"/>
                </a:cxn>
                <a:cxn ang="0">
                  <a:pos x="545" y="117"/>
                </a:cxn>
                <a:cxn ang="0">
                  <a:pos x="499" y="161"/>
                </a:cxn>
                <a:cxn ang="0">
                  <a:pos x="448" y="215"/>
                </a:cxn>
                <a:cxn ang="0">
                  <a:pos x="398" y="278"/>
                </a:cxn>
                <a:cxn ang="0">
                  <a:pos x="345" y="349"/>
                </a:cxn>
                <a:cxn ang="0">
                  <a:pos x="292" y="430"/>
                </a:cxn>
                <a:cxn ang="0">
                  <a:pos x="243" y="522"/>
                </a:cxn>
                <a:cxn ang="0">
                  <a:pos x="195" y="624"/>
                </a:cxn>
                <a:cxn ang="0">
                  <a:pos x="151" y="736"/>
                </a:cxn>
                <a:cxn ang="0">
                  <a:pos x="112" y="859"/>
                </a:cxn>
                <a:cxn ang="0">
                  <a:pos x="80" y="995"/>
                </a:cxn>
                <a:cxn ang="0">
                  <a:pos x="0" y="844"/>
                </a:cxn>
                <a:cxn ang="0">
                  <a:pos x="0" y="839"/>
                </a:cxn>
                <a:cxn ang="0">
                  <a:pos x="0" y="822"/>
                </a:cxn>
                <a:cxn ang="0">
                  <a:pos x="0" y="797"/>
                </a:cxn>
                <a:cxn ang="0">
                  <a:pos x="2" y="763"/>
                </a:cxn>
                <a:cxn ang="0">
                  <a:pos x="5" y="720"/>
                </a:cxn>
                <a:cxn ang="0">
                  <a:pos x="10" y="673"/>
                </a:cxn>
                <a:cxn ang="0">
                  <a:pos x="19" y="619"/>
                </a:cxn>
                <a:cxn ang="0">
                  <a:pos x="31" y="559"/>
                </a:cxn>
                <a:cxn ang="0">
                  <a:pos x="46" y="498"/>
                </a:cxn>
                <a:cxn ang="0">
                  <a:pos x="66" y="434"/>
                </a:cxn>
                <a:cxn ang="0">
                  <a:pos x="92" y="366"/>
                </a:cxn>
                <a:cxn ang="0">
                  <a:pos x="122" y="300"/>
                </a:cxn>
                <a:cxn ang="0">
                  <a:pos x="160" y="234"/>
                </a:cxn>
                <a:cxn ang="0">
                  <a:pos x="204" y="168"/>
                </a:cxn>
                <a:cxn ang="0">
                  <a:pos x="253" y="105"/>
                </a:cxn>
                <a:cxn ang="0">
                  <a:pos x="313" y="45"/>
                </a:cxn>
                <a:cxn ang="0">
                  <a:pos x="313" y="47"/>
                </a:cxn>
                <a:cxn ang="0">
                  <a:pos x="313" y="52"/>
                </a:cxn>
                <a:cxn ang="0">
                  <a:pos x="313" y="61"/>
                </a:cxn>
                <a:cxn ang="0">
                  <a:pos x="314" y="69"/>
                </a:cxn>
                <a:cxn ang="0">
                  <a:pos x="318" y="79"/>
                </a:cxn>
                <a:cxn ang="0">
                  <a:pos x="324" y="90"/>
                </a:cxn>
                <a:cxn ang="0">
                  <a:pos x="333" y="98"/>
                </a:cxn>
                <a:cxn ang="0">
                  <a:pos x="348" y="105"/>
                </a:cxn>
                <a:cxn ang="0">
                  <a:pos x="367" y="110"/>
                </a:cxn>
                <a:cxn ang="0">
                  <a:pos x="392" y="112"/>
                </a:cxn>
                <a:cxn ang="0">
                  <a:pos x="423" y="108"/>
                </a:cxn>
                <a:cxn ang="0">
                  <a:pos x="462" y="100"/>
                </a:cxn>
                <a:cxn ang="0">
                  <a:pos x="508" y="86"/>
                </a:cxn>
                <a:cxn ang="0">
                  <a:pos x="562" y="64"/>
                </a:cxn>
                <a:cxn ang="0">
                  <a:pos x="627" y="37"/>
                </a:cxn>
                <a:cxn ang="0">
                  <a:pos x="701" y="0"/>
                </a:cxn>
              </a:cxnLst>
              <a:rect l="0" t="0" r="r" b="b"/>
              <a:pathLst>
                <a:path w="701" h="995">
                  <a:moveTo>
                    <a:pt x="701" y="0"/>
                  </a:moveTo>
                  <a:lnTo>
                    <a:pt x="696" y="3"/>
                  </a:lnTo>
                  <a:lnTo>
                    <a:pt x="681" y="12"/>
                  </a:lnTo>
                  <a:lnTo>
                    <a:pt x="657" y="27"/>
                  </a:lnTo>
                  <a:lnTo>
                    <a:pt x="627" y="49"/>
                  </a:lnTo>
                  <a:lnTo>
                    <a:pt x="588" y="79"/>
                  </a:lnTo>
                  <a:lnTo>
                    <a:pt x="545" y="117"/>
                  </a:lnTo>
                  <a:lnTo>
                    <a:pt x="499" y="161"/>
                  </a:lnTo>
                  <a:lnTo>
                    <a:pt x="448" y="215"/>
                  </a:lnTo>
                  <a:lnTo>
                    <a:pt x="398" y="278"/>
                  </a:lnTo>
                  <a:lnTo>
                    <a:pt x="345" y="349"/>
                  </a:lnTo>
                  <a:lnTo>
                    <a:pt x="292" y="430"/>
                  </a:lnTo>
                  <a:lnTo>
                    <a:pt x="243" y="522"/>
                  </a:lnTo>
                  <a:lnTo>
                    <a:pt x="195" y="624"/>
                  </a:lnTo>
                  <a:lnTo>
                    <a:pt x="151" y="736"/>
                  </a:lnTo>
                  <a:lnTo>
                    <a:pt x="112" y="859"/>
                  </a:lnTo>
                  <a:lnTo>
                    <a:pt x="80" y="995"/>
                  </a:lnTo>
                  <a:lnTo>
                    <a:pt x="0" y="844"/>
                  </a:lnTo>
                  <a:lnTo>
                    <a:pt x="0" y="839"/>
                  </a:lnTo>
                  <a:lnTo>
                    <a:pt x="0" y="822"/>
                  </a:lnTo>
                  <a:lnTo>
                    <a:pt x="0" y="797"/>
                  </a:lnTo>
                  <a:lnTo>
                    <a:pt x="2" y="763"/>
                  </a:lnTo>
                  <a:lnTo>
                    <a:pt x="5" y="720"/>
                  </a:lnTo>
                  <a:lnTo>
                    <a:pt x="10" y="673"/>
                  </a:lnTo>
                  <a:lnTo>
                    <a:pt x="19" y="619"/>
                  </a:lnTo>
                  <a:lnTo>
                    <a:pt x="31" y="559"/>
                  </a:lnTo>
                  <a:lnTo>
                    <a:pt x="46" y="498"/>
                  </a:lnTo>
                  <a:lnTo>
                    <a:pt x="66" y="434"/>
                  </a:lnTo>
                  <a:lnTo>
                    <a:pt x="92" y="366"/>
                  </a:lnTo>
                  <a:lnTo>
                    <a:pt x="122" y="300"/>
                  </a:lnTo>
                  <a:lnTo>
                    <a:pt x="160" y="234"/>
                  </a:lnTo>
                  <a:lnTo>
                    <a:pt x="204" y="168"/>
                  </a:lnTo>
                  <a:lnTo>
                    <a:pt x="253" y="105"/>
                  </a:lnTo>
                  <a:lnTo>
                    <a:pt x="313" y="45"/>
                  </a:lnTo>
                  <a:lnTo>
                    <a:pt x="313" y="47"/>
                  </a:lnTo>
                  <a:lnTo>
                    <a:pt x="313" y="52"/>
                  </a:lnTo>
                  <a:lnTo>
                    <a:pt x="313" y="61"/>
                  </a:lnTo>
                  <a:lnTo>
                    <a:pt x="314" y="69"/>
                  </a:lnTo>
                  <a:lnTo>
                    <a:pt x="318" y="79"/>
                  </a:lnTo>
                  <a:lnTo>
                    <a:pt x="324" y="90"/>
                  </a:lnTo>
                  <a:lnTo>
                    <a:pt x="333" y="98"/>
                  </a:lnTo>
                  <a:lnTo>
                    <a:pt x="348" y="105"/>
                  </a:lnTo>
                  <a:lnTo>
                    <a:pt x="367" y="110"/>
                  </a:lnTo>
                  <a:lnTo>
                    <a:pt x="392" y="112"/>
                  </a:lnTo>
                  <a:lnTo>
                    <a:pt x="423" y="108"/>
                  </a:lnTo>
                  <a:lnTo>
                    <a:pt x="462" y="100"/>
                  </a:lnTo>
                  <a:lnTo>
                    <a:pt x="508" y="86"/>
                  </a:lnTo>
                  <a:lnTo>
                    <a:pt x="562" y="64"/>
                  </a:lnTo>
                  <a:lnTo>
                    <a:pt x="627" y="37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4" name="Freeform 42"/>
            <p:cNvSpPr>
              <a:spLocks/>
            </p:cNvSpPr>
            <p:nvPr/>
          </p:nvSpPr>
          <p:spPr bwMode="auto">
            <a:xfrm>
              <a:off x="2119" y="665"/>
              <a:ext cx="95" cy="490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55" y="18"/>
                </a:cxn>
                <a:cxn ang="0">
                  <a:pos x="38" y="39"/>
                </a:cxn>
                <a:cxn ang="0">
                  <a:pos x="22" y="62"/>
                </a:cxn>
                <a:cxn ang="0">
                  <a:pos x="12" y="90"/>
                </a:cxn>
                <a:cxn ang="0">
                  <a:pos x="5" y="117"/>
                </a:cxn>
                <a:cxn ang="0">
                  <a:pos x="0" y="144"/>
                </a:cxn>
                <a:cxn ang="0">
                  <a:pos x="0" y="173"/>
                </a:cxn>
                <a:cxn ang="0">
                  <a:pos x="4" y="200"/>
                </a:cxn>
                <a:cxn ang="0">
                  <a:pos x="7" y="213"/>
                </a:cxn>
                <a:cxn ang="0">
                  <a:pos x="10" y="227"/>
                </a:cxn>
                <a:cxn ang="0">
                  <a:pos x="14" y="242"/>
                </a:cxn>
                <a:cxn ang="0">
                  <a:pos x="21" y="254"/>
                </a:cxn>
                <a:cxn ang="0">
                  <a:pos x="33" y="274"/>
                </a:cxn>
                <a:cxn ang="0">
                  <a:pos x="41" y="296"/>
                </a:cxn>
                <a:cxn ang="0">
                  <a:pos x="48" y="318"/>
                </a:cxn>
                <a:cxn ang="0">
                  <a:pos x="51" y="342"/>
                </a:cxn>
                <a:cxn ang="0">
                  <a:pos x="58" y="378"/>
                </a:cxn>
                <a:cxn ang="0">
                  <a:pos x="68" y="415"/>
                </a:cxn>
                <a:cxn ang="0">
                  <a:pos x="80" y="452"/>
                </a:cxn>
                <a:cxn ang="0">
                  <a:pos x="89" y="488"/>
                </a:cxn>
                <a:cxn ang="0">
                  <a:pos x="90" y="490"/>
                </a:cxn>
                <a:cxn ang="0">
                  <a:pos x="92" y="488"/>
                </a:cxn>
                <a:cxn ang="0">
                  <a:pos x="94" y="486"/>
                </a:cxn>
                <a:cxn ang="0">
                  <a:pos x="95" y="485"/>
                </a:cxn>
                <a:cxn ang="0">
                  <a:pos x="94" y="458"/>
                </a:cxn>
                <a:cxn ang="0">
                  <a:pos x="90" y="432"/>
                </a:cxn>
                <a:cxn ang="0">
                  <a:pos x="87" y="407"/>
                </a:cxn>
                <a:cxn ang="0">
                  <a:pos x="82" y="381"/>
                </a:cxn>
                <a:cxn ang="0">
                  <a:pos x="78" y="366"/>
                </a:cxn>
                <a:cxn ang="0">
                  <a:pos x="75" y="351"/>
                </a:cxn>
                <a:cxn ang="0">
                  <a:pos x="73" y="337"/>
                </a:cxn>
                <a:cxn ang="0">
                  <a:pos x="73" y="322"/>
                </a:cxn>
                <a:cxn ang="0">
                  <a:pos x="73" y="308"/>
                </a:cxn>
                <a:cxn ang="0">
                  <a:pos x="73" y="295"/>
                </a:cxn>
                <a:cxn ang="0">
                  <a:pos x="72" y="279"/>
                </a:cxn>
                <a:cxn ang="0">
                  <a:pos x="68" y="268"/>
                </a:cxn>
                <a:cxn ang="0">
                  <a:pos x="60" y="242"/>
                </a:cxn>
                <a:cxn ang="0">
                  <a:pos x="50" y="218"/>
                </a:cxn>
                <a:cxn ang="0">
                  <a:pos x="39" y="195"/>
                </a:cxn>
                <a:cxn ang="0">
                  <a:pos x="33" y="168"/>
                </a:cxn>
                <a:cxn ang="0">
                  <a:pos x="29" y="147"/>
                </a:cxn>
                <a:cxn ang="0">
                  <a:pos x="29" y="125"/>
                </a:cxn>
                <a:cxn ang="0">
                  <a:pos x="31" y="101"/>
                </a:cxn>
                <a:cxn ang="0">
                  <a:pos x="34" y="78"/>
                </a:cxn>
                <a:cxn ang="0">
                  <a:pos x="41" y="56"/>
                </a:cxn>
                <a:cxn ang="0">
                  <a:pos x="51" y="34"/>
                </a:cxn>
                <a:cxn ang="0">
                  <a:pos x="61" y="15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</a:cxnLst>
              <a:rect l="0" t="0" r="r" b="b"/>
              <a:pathLst>
                <a:path w="95" h="490">
                  <a:moveTo>
                    <a:pt x="77" y="0"/>
                  </a:moveTo>
                  <a:lnTo>
                    <a:pt x="55" y="18"/>
                  </a:lnTo>
                  <a:lnTo>
                    <a:pt x="38" y="39"/>
                  </a:lnTo>
                  <a:lnTo>
                    <a:pt x="22" y="62"/>
                  </a:lnTo>
                  <a:lnTo>
                    <a:pt x="12" y="90"/>
                  </a:lnTo>
                  <a:lnTo>
                    <a:pt x="5" y="117"/>
                  </a:lnTo>
                  <a:lnTo>
                    <a:pt x="0" y="144"/>
                  </a:lnTo>
                  <a:lnTo>
                    <a:pt x="0" y="173"/>
                  </a:lnTo>
                  <a:lnTo>
                    <a:pt x="4" y="200"/>
                  </a:lnTo>
                  <a:lnTo>
                    <a:pt x="7" y="213"/>
                  </a:lnTo>
                  <a:lnTo>
                    <a:pt x="10" y="227"/>
                  </a:lnTo>
                  <a:lnTo>
                    <a:pt x="14" y="242"/>
                  </a:lnTo>
                  <a:lnTo>
                    <a:pt x="21" y="254"/>
                  </a:lnTo>
                  <a:lnTo>
                    <a:pt x="33" y="274"/>
                  </a:lnTo>
                  <a:lnTo>
                    <a:pt x="41" y="296"/>
                  </a:lnTo>
                  <a:lnTo>
                    <a:pt x="48" y="318"/>
                  </a:lnTo>
                  <a:lnTo>
                    <a:pt x="51" y="342"/>
                  </a:lnTo>
                  <a:lnTo>
                    <a:pt x="58" y="378"/>
                  </a:lnTo>
                  <a:lnTo>
                    <a:pt x="68" y="415"/>
                  </a:lnTo>
                  <a:lnTo>
                    <a:pt x="80" y="452"/>
                  </a:lnTo>
                  <a:lnTo>
                    <a:pt x="89" y="488"/>
                  </a:lnTo>
                  <a:lnTo>
                    <a:pt x="90" y="490"/>
                  </a:lnTo>
                  <a:lnTo>
                    <a:pt x="92" y="488"/>
                  </a:lnTo>
                  <a:lnTo>
                    <a:pt x="94" y="486"/>
                  </a:lnTo>
                  <a:lnTo>
                    <a:pt x="95" y="485"/>
                  </a:lnTo>
                  <a:lnTo>
                    <a:pt x="94" y="458"/>
                  </a:lnTo>
                  <a:lnTo>
                    <a:pt x="90" y="432"/>
                  </a:lnTo>
                  <a:lnTo>
                    <a:pt x="87" y="407"/>
                  </a:lnTo>
                  <a:lnTo>
                    <a:pt x="82" y="381"/>
                  </a:lnTo>
                  <a:lnTo>
                    <a:pt x="78" y="366"/>
                  </a:lnTo>
                  <a:lnTo>
                    <a:pt x="75" y="351"/>
                  </a:lnTo>
                  <a:lnTo>
                    <a:pt x="73" y="337"/>
                  </a:lnTo>
                  <a:lnTo>
                    <a:pt x="73" y="322"/>
                  </a:lnTo>
                  <a:lnTo>
                    <a:pt x="73" y="308"/>
                  </a:lnTo>
                  <a:lnTo>
                    <a:pt x="73" y="295"/>
                  </a:lnTo>
                  <a:lnTo>
                    <a:pt x="72" y="279"/>
                  </a:lnTo>
                  <a:lnTo>
                    <a:pt x="68" y="268"/>
                  </a:lnTo>
                  <a:lnTo>
                    <a:pt x="60" y="242"/>
                  </a:lnTo>
                  <a:lnTo>
                    <a:pt x="50" y="218"/>
                  </a:lnTo>
                  <a:lnTo>
                    <a:pt x="39" y="195"/>
                  </a:lnTo>
                  <a:lnTo>
                    <a:pt x="33" y="168"/>
                  </a:lnTo>
                  <a:lnTo>
                    <a:pt x="29" y="147"/>
                  </a:lnTo>
                  <a:lnTo>
                    <a:pt x="29" y="125"/>
                  </a:lnTo>
                  <a:lnTo>
                    <a:pt x="31" y="101"/>
                  </a:lnTo>
                  <a:lnTo>
                    <a:pt x="34" y="78"/>
                  </a:lnTo>
                  <a:lnTo>
                    <a:pt x="41" y="56"/>
                  </a:lnTo>
                  <a:lnTo>
                    <a:pt x="51" y="34"/>
                  </a:lnTo>
                  <a:lnTo>
                    <a:pt x="61" y="1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2213" y="960"/>
              <a:ext cx="394" cy="230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387" y="30"/>
                </a:cxn>
                <a:cxn ang="0">
                  <a:pos x="377" y="56"/>
                </a:cxn>
                <a:cxn ang="0">
                  <a:pos x="366" y="79"/>
                </a:cxn>
                <a:cxn ang="0">
                  <a:pos x="351" y="101"/>
                </a:cxn>
                <a:cxn ang="0">
                  <a:pos x="336" y="118"/>
                </a:cxn>
                <a:cxn ang="0">
                  <a:pos x="316" y="135"/>
                </a:cxn>
                <a:cxn ang="0">
                  <a:pos x="293" y="149"/>
                </a:cxn>
                <a:cxn ang="0">
                  <a:pos x="268" y="163"/>
                </a:cxn>
                <a:cxn ang="0">
                  <a:pos x="237" y="174"/>
                </a:cxn>
                <a:cxn ang="0">
                  <a:pos x="207" y="185"/>
                </a:cxn>
                <a:cxn ang="0">
                  <a:pos x="173" y="193"/>
                </a:cxn>
                <a:cxn ang="0">
                  <a:pos x="141" y="198"/>
                </a:cxn>
                <a:cxn ang="0">
                  <a:pos x="107" y="203"/>
                </a:cxn>
                <a:cxn ang="0">
                  <a:pos x="73" y="205"/>
                </a:cxn>
                <a:cxn ang="0">
                  <a:pos x="40" y="203"/>
                </a:cxn>
                <a:cxn ang="0">
                  <a:pos x="8" y="198"/>
                </a:cxn>
                <a:cxn ang="0">
                  <a:pos x="5" y="198"/>
                </a:cxn>
                <a:cxn ang="0">
                  <a:pos x="1" y="202"/>
                </a:cxn>
                <a:cxn ang="0">
                  <a:pos x="0" y="207"/>
                </a:cxn>
                <a:cxn ang="0">
                  <a:pos x="1" y="210"/>
                </a:cxn>
                <a:cxn ang="0">
                  <a:pos x="17" y="220"/>
                </a:cxn>
                <a:cxn ang="0">
                  <a:pos x="32" y="225"/>
                </a:cxn>
                <a:cxn ang="0">
                  <a:pos x="49" y="229"/>
                </a:cxn>
                <a:cxn ang="0">
                  <a:pos x="68" y="230"/>
                </a:cxn>
                <a:cxn ang="0">
                  <a:pos x="85" y="229"/>
                </a:cxn>
                <a:cxn ang="0">
                  <a:pos x="103" y="227"/>
                </a:cxn>
                <a:cxn ang="0">
                  <a:pos x="120" y="225"/>
                </a:cxn>
                <a:cxn ang="0">
                  <a:pos x="139" y="222"/>
                </a:cxn>
                <a:cxn ang="0">
                  <a:pos x="159" y="217"/>
                </a:cxn>
                <a:cxn ang="0">
                  <a:pos x="180" y="212"/>
                </a:cxn>
                <a:cxn ang="0">
                  <a:pos x="198" y="205"/>
                </a:cxn>
                <a:cxn ang="0">
                  <a:pos x="219" y="198"/>
                </a:cxn>
                <a:cxn ang="0">
                  <a:pos x="239" y="190"/>
                </a:cxn>
                <a:cxn ang="0">
                  <a:pos x="258" y="179"/>
                </a:cxn>
                <a:cxn ang="0">
                  <a:pos x="276" y="169"/>
                </a:cxn>
                <a:cxn ang="0">
                  <a:pos x="295" y="159"/>
                </a:cxn>
                <a:cxn ang="0">
                  <a:pos x="317" y="146"/>
                </a:cxn>
                <a:cxn ang="0">
                  <a:pos x="336" y="129"/>
                </a:cxn>
                <a:cxn ang="0">
                  <a:pos x="353" y="112"/>
                </a:cxn>
                <a:cxn ang="0">
                  <a:pos x="366" y="91"/>
                </a:cxn>
                <a:cxn ang="0">
                  <a:pos x="377" y="71"/>
                </a:cxn>
                <a:cxn ang="0">
                  <a:pos x="385" y="49"/>
                </a:cxn>
                <a:cxn ang="0">
                  <a:pos x="390" y="25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</a:cxnLst>
              <a:rect l="0" t="0" r="r" b="b"/>
              <a:pathLst>
                <a:path w="394" h="230">
                  <a:moveTo>
                    <a:pt x="394" y="0"/>
                  </a:moveTo>
                  <a:lnTo>
                    <a:pt x="387" y="30"/>
                  </a:lnTo>
                  <a:lnTo>
                    <a:pt x="377" y="56"/>
                  </a:lnTo>
                  <a:lnTo>
                    <a:pt x="366" y="79"/>
                  </a:lnTo>
                  <a:lnTo>
                    <a:pt x="351" y="101"/>
                  </a:lnTo>
                  <a:lnTo>
                    <a:pt x="336" y="118"/>
                  </a:lnTo>
                  <a:lnTo>
                    <a:pt x="316" y="135"/>
                  </a:lnTo>
                  <a:lnTo>
                    <a:pt x="293" y="149"/>
                  </a:lnTo>
                  <a:lnTo>
                    <a:pt x="268" y="163"/>
                  </a:lnTo>
                  <a:lnTo>
                    <a:pt x="237" y="174"/>
                  </a:lnTo>
                  <a:lnTo>
                    <a:pt x="207" y="185"/>
                  </a:lnTo>
                  <a:lnTo>
                    <a:pt x="173" y="193"/>
                  </a:lnTo>
                  <a:lnTo>
                    <a:pt x="141" y="198"/>
                  </a:lnTo>
                  <a:lnTo>
                    <a:pt x="107" y="203"/>
                  </a:lnTo>
                  <a:lnTo>
                    <a:pt x="73" y="205"/>
                  </a:lnTo>
                  <a:lnTo>
                    <a:pt x="40" y="203"/>
                  </a:lnTo>
                  <a:lnTo>
                    <a:pt x="8" y="198"/>
                  </a:lnTo>
                  <a:lnTo>
                    <a:pt x="5" y="198"/>
                  </a:lnTo>
                  <a:lnTo>
                    <a:pt x="1" y="202"/>
                  </a:lnTo>
                  <a:lnTo>
                    <a:pt x="0" y="207"/>
                  </a:lnTo>
                  <a:lnTo>
                    <a:pt x="1" y="210"/>
                  </a:lnTo>
                  <a:lnTo>
                    <a:pt x="17" y="220"/>
                  </a:lnTo>
                  <a:lnTo>
                    <a:pt x="32" y="225"/>
                  </a:lnTo>
                  <a:lnTo>
                    <a:pt x="49" y="229"/>
                  </a:lnTo>
                  <a:lnTo>
                    <a:pt x="68" y="230"/>
                  </a:lnTo>
                  <a:lnTo>
                    <a:pt x="85" y="229"/>
                  </a:lnTo>
                  <a:lnTo>
                    <a:pt x="103" y="227"/>
                  </a:lnTo>
                  <a:lnTo>
                    <a:pt x="120" y="225"/>
                  </a:lnTo>
                  <a:lnTo>
                    <a:pt x="139" y="222"/>
                  </a:lnTo>
                  <a:lnTo>
                    <a:pt x="159" y="217"/>
                  </a:lnTo>
                  <a:lnTo>
                    <a:pt x="180" y="212"/>
                  </a:lnTo>
                  <a:lnTo>
                    <a:pt x="198" y="205"/>
                  </a:lnTo>
                  <a:lnTo>
                    <a:pt x="219" y="198"/>
                  </a:lnTo>
                  <a:lnTo>
                    <a:pt x="239" y="190"/>
                  </a:lnTo>
                  <a:lnTo>
                    <a:pt x="258" y="179"/>
                  </a:lnTo>
                  <a:lnTo>
                    <a:pt x="276" y="169"/>
                  </a:lnTo>
                  <a:lnTo>
                    <a:pt x="295" y="159"/>
                  </a:lnTo>
                  <a:lnTo>
                    <a:pt x="317" y="146"/>
                  </a:lnTo>
                  <a:lnTo>
                    <a:pt x="336" y="129"/>
                  </a:lnTo>
                  <a:lnTo>
                    <a:pt x="353" y="112"/>
                  </a:lnTo>
                  <a:lnTo>
                    <a:pt x="366" y="91"/>
                  </a:lnTo>
                  <a:lnTo>
                    <a:pt x="377" y="71"/>
                  </a:lnTo>
                  <a:lnTo>
                    <a:pt x="385" y="49"/>
                  </a:lnTo>
                  <a:lnTo>
                    <a:pt x="390" y="25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6" name="Freeform 44"/>
            <p:cNvSpPr>
              <a:spLocks/>
            </p:cNvSpPr>
            <p:nvPr/>
          </p:nvSpPr>
          <p:spPr bwMode="auto">
            <a:xfrm>
              <a:off x="2143" y="556"/>
              <a:ext cx="93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0"/>
                </a:cxn>
                <a:cxn ang="0">
                  <a:pos x="26" y="22"/>
                </a:cxn>
                <a:cxn ang="0">
                  <a:pos x="37" y="34"/>
                </a:cxn>
                <a:cxn ang="0">
                  <a:pos x="48" y="46"/>
                </a:cxn>
                <a:cxn ang="0">
                  <a:pos x="58" y="60"/>
                </a:cxn>
                <a:cxn ang="0">
                  <a:pos x="65" y="73"/>
                </a:cxn>
                <a:cxn ang="0">
                  <a:pos x="71" y="88"/>
                </a:cxn>
                <a:cxn ang="0">
                  <a:pos x="76" y="104"/>
                </a:cxn>
                <a:cxn ang="0">
                  <a:pos x="78" y="134"/>
                </a:cxn>
                <a:cxn ang="0">
                  <a:pos x="73" y="166"/>
                </a:cxn>
                <a:cxn ang="0">
                  <a:pos x="63" y="199"/>
                </a:cxn>
                <a:cxn ang="0">
                  <a:pos x="54" y="229"/>
                </a:cxn>
                <a:cxn ang="0">
                  <a:pos x="48" y="270"/>
                </a:cxn>
                <a:cxn ang="0">
                  <a:pos x="49" y="312"/>
                </a:cxn>
                <a:cxn ang="0">
                  <a:pos x="56" y="355"/>
                </a:cxn>
                <a:cxn ang="0">
                  <a:pos x="68" y="394"/>
                </a:cxn>
                <a:cxn ang="0">
                  <a:pos x="68" y="394"/>
                </a:cxn>
                <a:cxn ang="0">
                  <a:pos x="68" y="394"/>
                </a:cxn>
                <a:cxn ang="0">
                  <a:pos x="68" y="394"/>
                </a:cxn>
                <a:cxn ang="0">
                  <a:pos x="68" y="392"/>
                </a:cxn>
                <a:cxn ang="0">
                  <a:pos x="60" y="363"/>
                </a:cxn>
                <a:cxn ang="0">
                  <a:pos x="54" y="334"/>
                </a:cxn>
                <a:cxn ang="0">
                  <a:pos x="53" y="305"/>
                </a:cxn>
                <a:cxn ang="0">
                  <a:pos x="51" y="273"/>
                </a:cxn>
                <a:cxn ang="0">
                  <a:pos x="56" y="238"/>
                </a:cxn>
                <a:cxn ang="0">
                  <a:pos x="65" y="204"/>
                </a:cxn>
                <a:cxn ang="0">
                  <a:pos x="76" y="171"/>
                </a:cxn>
                <a:cxn ang="0">
                  <a:pos x="88" y="138"/>
                </a:cxn>
                <a:cxn ang="0">
                  <a:pos x="93" y="112"/>
                </a:cxn>
                <a:cxn ang="0">
                  <a:pos x="92" y="90"/>
                </a:cxn>
                <a:cxn ang="0">
                  <a:pos x="85" y="71"/>
                </a:cxn>
                <a:cxn ang="0">
                  <a:pos x="73" y="53"/>
                </a:cxn>
                <a:cxn ang="0">
                  <a:pos x="60" y="37"/>
                </a:cxn>
                <a:cxn ang="0">
                  <a:pos x="41" y="24"/>
                </a:cxn>
                <a:cxn ang="0">
                  <a:pos x="22" y="1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3" h="394">
                  <a:moveTo>
                    <a:pt x="0" y="0"/>
                  </a:moveTo>
                  <a:lnTo>
                    <a:pt x="14" y="10"/>
                  </a:lnTo>
                  <a:lnTo>
                    <a:pt x="26" y="22"/>
                  </a:lnTo>
                  <a:lnTo>
                    <a:pt x="37" y="34"/>
                  </a:lnTo>
                  <a:lnTo>
                    <a:pt x="48" y="46"/>
                  </a:lnTo>
                  <a:lnTo>
                    <a:pt x="58" y="60"/>
                  </a:lnTo>
                  <a:lnTo>
                    <a:pt x="65" y="73"/>
                  </a:lnTo>
                  <a:lnTo>
                    <a:pt x="71" y="88"/>
                  </a:lnTo>
                  <a:lnTo>
                    <a:pt x="76" y="104"/>
                  </a:lnTo>
                  <a:lnTo>
                    <a:pt x="78" y="134"/>
                  </a:lnTo>
                  <a:lnTo>
                    <a:pt x="73" y="166"/>
                  </a:lnTo>
                  <a:lnTo>
                    <a:pt x="63" y="199"/>
                  </a:lnTo>
                  <a:lnTo>
                    <a:pt x="54" y="229"/>
                  </a:lnTo>
                  <a:lnTo>
                    <a:pt x="48" y="270"/>
                  </a:lnTo>
                  <a:lnTo>
                    <a:pt x="49" y="312"/>
                  </a:lnTo>
                  <a:lnTo>
                    <a:pt x="56" y="355"/>
                  </a:lnTo>
                  <a:lnTo>
                    <a:pt x="68" y="394"/>
                  </a:lnTo>
                  <a:lnTo>
                    <a:pt x="68" y="394"/>
                  </a:lnTo>
                  <a:lnTo>
                    <a:pt x="68" y="394"/>
                  </a:lnTo>
                  <a:lnTo>
                    <a:pt x="68" y="394"/>
                  </a:lnTo>
                  <a:lnTo>
                    <a:pt x="68" y="392"/>
                  </a:lnTo>
                  <a:lnTo>
                    <a:pt x="60" y="363"/>
                  </a:lnTo>
                  <a:lnTo>
                    <a:pt x="54" y="334"/>
                  </a:lnTo>
                  <a:lnTo>
                    <a:pt x="53" y="305"/>
                  </a:lnTo>
                  <a:lnTo>
                    <a:pt x="51" y="273"/>
                  </a:lnTo>
                  <a:lnTo>
                    <a:pt x="56" y="238"/>
                  </a:lnTo>
                  <a:lnTo>
                    <a:pt x="65" y="204"/>
                  </a:lnTo>
                  <a:lnTo>
                    <a:pt x="76" y="171"/>
                  </a:lnTo>
                  <a:lnTo>
                    <a:pt x="88" y="138"/>
                  </a:lnTo>
                  <a:lnTo>
                    <a:pt x="93" y="112"/>
                  </a:lnTo>
                  <a:lnTo>
                    <a:pt x="92" y="90"/>
                  </a:lnTo>
                  <a:lnTo>
                    <a:pt x="85" y="71"/>
                  </a:lnTo>
                  <a:lnTo>
                    <a:pt x="73" y="53"/>
                  </a:lnTo>
                  <a:lnTo>
                    <a:pt x="60" y="37"/>
                  </a:lnTo>
                  <a:lnTo>
                    <a:pt x="41" y="24"/>
                  </a:lnTo>
                  <a:lnTo>
                    <a:pt x="22" y="1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7" name="Freeform 45"/>
            <p:cNvSpPr>
              <a:spLocks/>
            </p:cNvSpPr>
            <p:nvPr/>
          </p:nvSpPr>
          <p:spPr bwMode="auto">
            <a:xfrm>
              <a:off x="2175" y="661"/>
              <a:ext cx="60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4"/>
                </a:cxn>
                <a:cxn ang="0">
                  <a:pos x="2" y="17"/>
                </a:cxn>
                <a:cxn ang="0">
                  <a:pos x="5" y="22"/>
                </a:cxn>
                <a:cxn ang="0">
                  <a:pos x="9" y="26"/>
                </a:cxn>
                <a:cxn ang="0">
                  <a:pos x="12" y="29"/>
                </a:cxn>
                <a:cxn ang="0">
                  <a:pos x="16" y="33"/>
                </a:cxn>
                <a:cxn ang="0">
                  <a:pos x="21" y="34"/>
                </a:cxn>
                <a:cxn ang="0">
                  <a:pos x="26" y="36"/>
                </a:cxn>
                <a:cxn ang="0">
                  <a:pos x="31" y="38"/>
                </a:cxn>
                <a:cxn ang="0">
                  <a:pos x="36" y="38"/>
                </a:cxn>
                <a:cxn ang="0">
                  <a:pos x="41" y="39"/>
                </a:cxn>
                <a:cxn ang="0">
                  <a:pos x="46" y="38"/>
                </a:cxn>
                <a:cxn ang="0">
                  <a:pos x="51" y="38"/>
                </a:cxn>
                <a:cxn ang="0">
                  <a:pos x="55" y="34"/>
                </a:cxn>
                <a:cxn ang="0">
                  <a:pos x="56" y="33"/>
                </a:cxn>
                <a:cxn ang="0">
                  <a:pos x="60" y="31"/>
                </a:cxn>
                <a:cxn ang="0">
                  <a:pos x="60" y="27"/>
                </a:cxn>
                <a:cxn ang="0">
                  <a:pos x="60" y="26"/>
                </a:cxn>
                <a:cxn ang="0">
                  <a:pos x="56" y="21"/>
                </a:cxn>
                <a:cxn ang="0">
                  <a:pos x="50" y="17"/>
                </a:cxn>
                <a:cxn ang="0">
                  <a:pos x="41" y="17"/>
                </a:cxn>
                <a:cxn ang="0">
                  <a:pos x="34" y="17"/>
                </a:cxn>
                <a:cxn ang="0">
                  <a:pos x="29" y="17"/>
                </a:cxn>
                <a:cxn ang="0">
                  <a:pos x="24" y="16"/>
                </a:cxn>
                <a:cxn ang="0">
                  <a:pos x="19" y="16"/>
                </a:cxn>
                <a:cxn ang="0">
                  <a:pos x="16" y="14"/>
                </a:cxn>
                <a:cxn ang="0">
                  <a:pos x="11" y="10"/>
                </a:cxn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0" h="39">
                  <a:moveTo>
                    <a:pt x="0" y="0"/>
                  </a:moveTo>
                  <a:lnTo>
                    <a:pt x="0" y="4"/>
                  </a:lnTo>
                  <a:lnTo>
                    <a:pt x="0" y="9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22"/>
                  </a:lnTo>
                  <a:lnTo>
                    <a:pt x="9" y="26"/>
                  </a:lnTo>
                  <a:lnTo>
                    <a:pt x="12" y="29"/>
                  </a:lnTo>
                  <a:lnTo>
                    <a:pt x="16" y="33"/>
                  </a:lnTo>
                  <a:lnTo>
                    <a:pt x="21" y="34"/>
                  </a:lnTo>
                  <a:lnTo>
                    <a:pt x="26" y="36"/>
                  </a:lnTo>
                  <a:lnTo>
                    <a:pt x="31" y="38"/>
                  </a:lnTo>
                  <a:lnTo>
                    <a:pt x="36" y="38"/>
                  </a:lnTo>
                  <a:lnTo>
                    <a:pt x="41" y="39"/>
                  </a:lnTo>
                  <a:lnTo>
                    <a:pt x="46" y="38"/>
                  </a:lnTo>
                  <a:lnTo>
                    <a:pt x="51" y="38"/>
                  </a:lnTo>
                  <a:lnTo>
                    <a:pt x="55" y="34"/>
                  </a:lnTo>
                  <a:lnTo>
                    <a:pt x="56" y="33"/>
                  </a:lnTo>
                  <a:lnTo>
                    <a:pt x="60" y="31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56" y="21"/>
                  </a:lnTo>
                  <a:lnTo>
                    <a:pt x="50" y="17"/>
                  </a:lnTo>
                  <a:lnTo>
                    <a:pt x="41" y="17"/>
                  </a:lnTo>
                  <a:lnTo>
                    <a:pt x="34" y="17"/>
                  </a:lnTo>
                  <a:lnTo>
                    <a:pt x="29" y="17"/>
                  </a:lnTo>
                  <a:lnTo>
                    <a:pt x="24" y="16"/>
                  </a:lnTo>
                  <a:lnTo>
                    <a:pt x="19" y="16"/>
                  </a:lnTo>
                  <a:lnTo>
                    <a:pt x="16" y="14"/>
                  </a:lnTo>
                  <a:lnTo>
                    <a:pt x="11" y="10"/>
                  </a:lnTo>
                  <a:lnTo>
                    <a:pt x="7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8" name="Freeform 46"/>
            <p:cNvSpPr>
              <a:spLocks/>
            </p:cNvSpPr>
            <p:nvPr/>
          </p:nvSpPr>
          <p:spPr bwMode="auto">
            <a:xfrm>
              <a:off x="2333" y="712"/>
              <a:ext cx="156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9"/>
                </a:cxn>
                <a:cxn ang="0">
                  <a:pos x="5" y="15"/>
                </a:cxn>
                <a:cxn ang="0">
                  <a:pos x="12" y="22"/>
                </a:cxn>
                <a:cxn ang="0">
                  <a:pos x="19" y="26"/>
                </a:cxn>
                <a:cxn ang="0">
                  <a:pos x="27" y="31"/>
                </a:cxn>
                <a:cxn ang="0">
                  <a:pos x="36" y="32"/>
                </a:cxn>
                <a:cxn ang="0">
                  <a:pos x="44" y="36"/>
                </a:cxn>
                <a:cxn ang="0">
                  <a:pos x="51" y="37"/>
                </a:cxn>
                <a:cxn ang="0">
                  <a:pos x="63" y="41"/>
                </a:cxn>
                <a:cxn ang="0">
                  <a:pos x="77" y="41"/>
                </a:cxn>
                <a:cxn ang="0">
                  <a:pos x="90" y="41"/>
                </a:cxn>
                <a:cxn ang="0">
                  <a:pos x="104" y="41"/>
                </a:cxn>
                <a:cxn ang="0">
                  <a:pos x="117" y="39"/>
                </a:cxn>
                <a:cxn ang="0">
                  <a:pos x="131" y="36"/>
                </a:cxn>
                <a:cxn ang="0">
                  <a:pos x="143" y="32"/>
                </a:cxn>
                <a:cxn ang="0">
                  <a:pos x="155" y="27"/>
                </a:cxn>
                <a:cxn ang="0">
                  <a:pos x="155" y="27"/>
                </a:cxn>
                <a:cxn ang="0">
                  <a:pos x="156" y="26"/>
                </a:cxn>
                <a:cxn ang="0">
                  <a:pos x="156" y="26"/>
                </a:cxn>
                <a:cxn ang="0">
                  <a:pos x="155" y="26"/>
                </a:cxn>
                <a:cxn ang="0">
                  <a:pos x="143" y="27"/>
                </a:cxn>
                <a:cxn ang="0">
                  <a:pos x="131" y="29"/>
                </a:cxn>
                <a:cxn ang="0">
                  <a:pos x="121" y="27"/>
                </a:cxn>
                <a:cxn ang="0">
                  <a:pos x="109" y="27"/>
                </a:cxn>
                <a:cxn ang="0">
                  <a:pos x="97" y="26"/>
                </a:cxn>
                <a:cxn ang="0">
                  <a:pos x="87" y="22"/>
                </a:cxn>
                <a:cxn ang="0">
                  <a:pos x="75" y="21"/>
                </a:cxn>
                <a:cxn ang="0">
                  <a:pos x="63" y="17"/>
                </a:cxn>
                <a:cxn ang="0">
                  <a:pos x="55" y="15"/>
                </a:cxn>
                <a:cxn ang="0">
                  <a:pos x="48" y="12"/>
                </a:cxn>
                <a:cxn ang="0">
                  <a:pos x="39" y="10"/>
                </a:cxn>
                <a:cxn ang="0">
                  <a:pos x="33" y="7"/>
                </a:cxn>
                <a:cxn ang="0">
                  <a:pos x="24" y="4"/>
                </a:cxn>
                <a:cxn ang="0">
                  <a:pos x="17" y="2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6" h="41">
                  <a:moveTo>
                    <a:pt x="0" y="0"/>
                  </a:moveTo>
                  <a:lnTo>
                    <a:pt x="2" y="9"/>
                  </a:lnTo>
                  <a:lnTo>
                    <a:pt x="5" y="15"/>
                  </a:lnTo>
                  <a:lnTo>
                    <a:pt x="12" y="22"/>
                  </a:lnTo>
                  <a:lnTo>
                    <a:pt x="19" y="26"/>
                  </a:lnTo>
                  <a:lnTo>
                    <a:pt x="27" y="31"/>
                  </a:lnTo>
                  <a:lnTo>
                    <a:pt x="36" y="32"/>
                  </a:lnTo>
                  <a:lnTo>
                    <a:pt x="44" y="36"/>
                  </a:lnTo>
                  <a:lnTo>
                    <a:pt x="51" y="37"/>
                  </a:lnTo>
                  <a:lnTo>
                    <a:pt x="63" y="41"/>
                  </a:lnTo>
                  <a:lnTo>
                    <a:pt x="77" y="41"/>
                  </a:lnTo>
                  <a:lnTo>
                    <a:pt x="90" y="41"/>
                  </a:lnTo>
                  <a:lnTo>
                    <a:pt x="104" y="41"/>
                  </a:lnTo>
                  <a:lnTo>
                    <a:pt x="117" y="39"/>
                  </a:lnTo>
                  <a:lnTo>
                    <a:pt x="131" y="36"/>
                  </a:lnTo>
                  <a:lnTo>
                    <a:pt x="143" y="32"/>
                  </a:lnTo>
                  <a:lnTo>
                    <a:pt x="155" y="27"/>
                  </a:lnTo>
                  <a:lnTo>
                    <a:pt x="155" y="27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5" y="26"/>
                  </a:lnTo>
                  <a:lnTo>
                    <a:pt x="143" y="27"/>
                  </a:lnTo>
                  <a:lnTo>
                    <a:pt x="131" y="29"/>
                  </a:lnTo>
                  <a:lnTo>
                    <a:pt x="121" y="27"/>
                  </a:lnTo>
                  <a:lnTo>
                    <a:pt x="109" y="27"/>
                  </a:lnTo>
                  <a:lnTo>
                    <a:pt x="97" y="26"/>
                  </a:lnTo>
                  <a:lnTo>
                    <a:pt x="87" y="22"/>
                  </a:lnTo>
                  <a:lnTo>
                    <a:pt x="75" y="21"/>
                  </a:lnTo>
                  <a:lnTo>
                    <a:pt x="63" y="17"/>
                  </a:lnTo>
                  <a:lnTo>
                    <a:pt x="55" y="15"/>
                  </a:lnTo>
                  <a:lnTo>
                    <a:pt x="48" y="12"/>
                  </a:lnTo>
                  <a:lnTo>
                    <a:pt x="39" y="10"/>
                  </a:lnTo>
                  <a:lnTo>
                    <a:pt x="33" y="7"/>
                  </a:lnTo>
                  <a:lnTo>
                    <a:pt x="24" y="4"/>
                  </a:lnTo>
                  <a:lnTo>
                    <a:pt x="17" y="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79" name="Freeform 47"/>
            <p:cNvSpPr>
              <a:spLocks/>
            </p:cNvSpPr>
            <p:nvPr/>
          </p:nvSpPr>
          <p:spPr bwMode="auto">
            <a:xfrm>
              <a:off x="2315" y="619"/>
              <a:ext cx="236" cy="9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9"/>
                </a:cxn>
                <a:cxn ang="0">
                  <a:pos x="15" y="22"/>
                </a:cxn>
                <a:cxn ang="0">
                  <a:pos x="28" y="25"/>
                </a:cxn>
                <a:cxn ang="0">
                  <a:pos x="42" y="29"/>
                </a:cxn>
                <a:cxn ang="0">
                  <a:pos x="57" y="30"/>
                </a:cxn>
                <a:cxn ang="0">
                  <a:pos x="71" y="34"/>
                </a:cxn>
                <a:cxn ang="0">
                  <a:pos x="84" y="36"/>
                </a:cxn>
                <a:cxn ang="0">
                  <a:pos x="98" y="37"/>
                </a:cxn>
                <a:cxn ang="0">
                  <a:pos x="112" y="39"/>
                </a:cxn>
                <a:cxn ang="0">
                  <a:pos x="129" y="42"/>
                </a:cxn>
                <a:cxn ang="0">
                  <a:pos x="146" y="46"/>
                </a:cxn>
                <a:cxn ang="0">
                  <a:pos x="161" y="52"/>
                </a:cxn>
                <a:cxn ang="0">
                  <a:pos x="174" y="59"/>
                </a:cxn>
                <a:cxn ang="0">
                  <a:pos x="190" y="68"/>
                </a:cxn>
                <a:cxn ang="0">
                  <a:pos x="203" y="76"/>
                </a:cxn>
                <a:cxn ang="0">
                  <a:pos x="217" y="86"/>
                </a:cxn>
                <a:cxn ang="0">
                  <a:pos x="232" y="95"/>
                </a:cxn>
                <a:cxn ang="0">
                  <a:pos x="234" y="95"/>
                </a:cxn>
                <a:cxn ang="0">
                  <a:pos x="236" y="93"/>
                </a:cxn>
                <a:cxn ang="0">
                  <a:pos x="236" y="91"/>
                </a:cxn>
                <a:cxn ang="0">
                  <a:pos x="236" y="90"/>
                </a:cxn>
                <a:cxn ang="0">
                  <a:pos x="229" y="81"/>
                </a:cxn>
                <a:cxn ang="0">
                  <a:pos x="220" y="75"/>
                </a:cxn>
                <a:cxn ang="0">
                  <a:pos x="214" y="66"/>
                </a:cxn>
                <a:cxn ang="0">
                  <a:pos x="207" y="58"/>
                </a:cxn>
                <a:cxn ang="0">
                  <a:pos x="200" y="49"/>
                </a:cxn>
                <a:cxn ang="0">
                  <a:pos x="193" y="41"/>
                </a:cxn>
                <a:cxn ang="0">
                  <a:pos x="185" y="34"/>
                </a:cxn>
                <a:cxn ang="0">
                  <a:pos x="176" y="27"/>
                </a:cxn>
                <a:cxn ang="0">
                  <a:pos x="168" y="22"/>
                </a:cxn>
                <a:cxn ang="0">
                  <a:pos x="159" y="17"/>
                </a:cxn>
                <a:cxn ang="0">
                  <a:pos x="149" y="13"/>
                </a:cxn>
                <a:cxn ang="0">
                  <a:pos x="139" y="10"/>
                </a:cxn>
                <a:cxn ang="0">
                  <a:pos x="129" y="8"/>
                </a:cxn>
                <a:cxn ang="0">
                  <a:pos x="118" y="7"/>
                </a:cxn>
                <a:cxn ang="0">
                  <a:pos x="108" y="5"/>
                </a:cxn>
                <a:cxn ang="0">
                  <a:pos x="98" y="3"/>
                </a:cxn>
                <a:cxn ang="0">
                  <a:pos x="91" y="2"/>
                </a:cxn>
                <a:cxn ang="0">
                  <a:pos x="79" y="2"/>
                </a:cxn>
                <a:cxn ang="0">
                  <a:pos x="62" y="0"/>
                </a:cxn>
                <a:cxn ang="0">
                  <a:pos x="45" y="0"/>
                </a:cxn>
                <a:cxn ang="0">
                  <a:pos x="28" y="2"/>
                </a:cxn>
                <a:cxn ang="0">
                  <a:pos x="13" y="3"/>
                </a:cxn>
                <a:cxn ang="0">
                  <a:pos x="3" y="7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36" h="95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15" y="22"/>
                  </a:lnTo>
                  <a:lnTo>
                    <a:pt x="28" y="25"/>
                  </a:lnTo>
                  <a:lnTo>
                    <a:pt x="42" y="29"/>
                  </a:lnTo>
                  <a:lnTo>
                    <a:pt x="57" y="30"/>
                  </a:lnTo>
                  <a:lnTo>
                    <a:pt x="71" y="34"/>
                  </a:lnTo>
                  <a:lnTo>
                    <a:pt x="84" y="36"/>
                  </a:lnTo>
                  <a:lnTo>
                    <a:pt x="98" y="37"/>
                  </a:lnTo>
                  <a:lnTo>
                    <a:pt x="112" y="39"/>
                  </a:lnTo>
                  <a:lnTo>
                    <a:pt x="129" y="42"/>
                  </a:lnTo>
                  <a:lnTo>
                    <a:pt x="146" y="46"/>
                  </a:lnTo>
                  <a:lnTo>
                    <a:pt x="161" y="52"/>
                  </a:lnTo>
                  <a:lnTo>
                    <a:pt x="174" y="59"/>
                  </a:lnTo>
                  <a:lnTo>
                    <a:pt x="190" y="68"/>
                  </a:lnTo>
                  <a:lnTo>
                    <a:pt x="203" y="76"/>
                  </a:lnTo>
                  <a:lnTo>
                    <a:pt x="217" y="86"/>
                  </a:lnTo>
                  <a:lnTo>
                    <a:pt x="232" y="95"/>
                  </a:lnTo>
                  <a:lnTo>
                    <a:pt x="234" y="95"/>
                  </a:lnTo>
                  <a:lnTo>
                    <a:pt x="236" y="93"/>
                  </a:lnTo>
                  <a:lnTo>
                    <a:pt x="236" y="91"/>
                  </a:lnTo>
                  <a:lnTo>
                    <a:pt x="236" y="90"/>
                  </a:lnTo>
                  <a:lnTo>
                    <a:pt x="229" y="81"/>
                  </a:lnTo>
                  <a:lnTo>
                    <a:pt x="220" y="75"/>
                  </a:lnTo>
                  <a:lnTo>
                    <a:pt x="214" y="66"/>
                  </a:lnTo>
                  <a:lnTo>
                    <a:pt x="207" y="58"/>
                  </a:lnTo>
                  <a:lnTo>
                    <a:pt x="200" y="49"/>
                  </a:lnTo>
                  <a:lnTo>
                    <a:pt x="193" y="41"/>
                  </a:lnTo>
                  <a:lnTo>
                    <a:pt x="185" y="34"/>
                  </a:lnTo>
                  <a:lnTo>
                    <a:pt x="176" y="27"/>
                  </a:lnTo>
                  <a:lnTo>
                    <a:pt x="168" y="22"/>
                  </a:lnTo>
                  <a:lnTo>
                    <a:pt x="159" y="17"/>
                  </a:lnTo>
                  <a:lnTo>
                    <a:pt x="149" y="13"/>
                  </a:lnTo>
                  <a:lnTo>
                    <a:pt x="139" y="10"/>
                  </a:lnTo>
                  <a:lnTo>
                    <a:pt x="129" y="8"/>
                  </a:lnTo>
                  <a:lnTo>
                    <a:pt x="118" y="7"/>
                  </a:lnTo>
                  <a:lnTo>
                    <a:pt x="108" y="5"/>
                  </a:lnTo>
                  <a:lnTo>
                    <a:pt x="98" y="3"/>
                  </a:lnTo>
                  <a:lnTo>
                    <a:pt x="91" y="2"/>
                  </a:lnTo>
                  <a:lnTo>
                    <a:pt x="79" y="2"/>
                  </a:lnTo>
                  <a:lnTo>
                    <a:pt x="62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3" y="3"/>
                  </a:lnTo>
                  <a:lnTo>
                    <a:pt x="3" y="7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0" name="Freeform 48"/>
            <p:cNvSpPr>
              <a:spLocks/>
            </p:cNvSpPr>
            <p:nvPr/>
          </p:nvSpPr>
          <p:spPr bwMode="auto">
            <a:xfrm>
              <a:off x="2194" y="777"/>
              <a:ext cx="71" cy="5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11"/>
                </a:cxn>
                <a:cxn ang="0">
                  <a:pos x="20" y="11"/>
                </a:cxn>
                <a:cxn ang="0">
                  <a:pos x="32" y="18"/>
                </a:cxn>
                <a:cxn ang="0">
                  <a:pos x="42" y="27"/>
                </a:cxn>
                <a:cxn ang="0">
                  <a:pos x="46" y="32"/>
                </a:cxn>
                <a:cxn ang="0">
                  <a:pos x="49" y="35"/>
                </a:cxn>
                <a:cxn ang="0">
                  <a:pos x="51" y="40"/>
                </a:cxn>
                <a:cxn ang="0">
                  <a:pos x="54" y="45"/>
                </a:cxn>
                <a:cxn ang="0">
                  <a:pos x="56" y="49"/>
                </a:cxn>
                <a:cxn ang="0">
                  <a:pos x="58" y="54"/>
                </a:cxn>
                <a:cxn ang="0">
                  <a:pos x="61" y="56"/>
                </a:cxn>
                <a:cxn ang="0">
                  <a:pos x="65" y="57"/>
                </a:cxn>
                <a:cxn ang="0">
                  <a:pos x="68" y="57"/>
                </a:cxn>
                <a:cxn ang="0">
                  <a:pos x="70" y="56"/>
                </a:cxn>
                <a:cxn ang="0">
                  <a:pos x="71" y="52"/>
                </a:cxn>
                <a:cxn ang="0">
                  <a:pos x="71" y="49"/>
                </a:cxn>
                <a:cxn ang="0">
                  <a:pos x="68" y="32"/>
                </a:cxn>
                <a:cxn ang="0">
                  <a:pos x="61" y="17"/>
                </a:cxn>
                <a:cxn ang="0">
                  <a:pos x="49" y="5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10" y="3"/>
                </a:cxn>
                <a:cxn ang="0">
                  <a:pos x="3" y="11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1" h="57">
                  <a:moveTo>
                    <a:pt x="0" y="22"/>
                  </a:moveTo>
                  <a:lnTo>
                    <a:pt x="7" y="11"/>
                  </a:lnTo>
                  <a:lnTo>
                    <a:pt x="20" y="11"/>
                  </a:lnTo>
                  <a:lnTo>
                    <a:pt x="32" y="18"/>
                  </a:lnTo>
                  <a:lnTo>
                    <a:pt x="42" y="27"/>
                  </a:lnTo>
                  <a:lnTo>
                    <a:pt x="46" y="32"/>
                  </a:lnTo>
                  <a:lnTo>
                    <a:pt x="49" y="35"/>
                  </a:lnTo>
                  <a:lnTo>
                    <a:pt x="51" y="40"/>
                  </a:lnTo>
                  <a:lnTo>
                    <a:pt x="54" y="45"/>
                  </a:lnTo>
                  <a:lnTo>
                    <a:pt x="56" y="49"/>
                  </a:lnTo>
                  <a:lnTo>
                    <a:pt x="58" y="54"/>
                  </a:lnTo>
                  <a:lnTo>
                    <a:pt x="61" y="56"/>
                  </a:lnTo>
                  <a:lnTo>
                    <a:pt x="65" y="57"/>
                  </a:lnTo>
                  <a:lnTo>
                    <a:pt x="68" y="57"/>
                  </a:lnTo>
                  <a:lnTo>
                    <a:pt x="70" y="56"/>
                  </a:lnTo>
                  <a:lnTo>
                    <a:pt x="71" y="52"/>
                  </a:lnTo>
                  <a:lnTo>
                    <a:pt x="71" y="49"/>
                  </a:lnTo>
                  <a:lnTo>
                    <a:pt x="68" y="32"/>
                  </a:lnTo>
                  <a:lnTo>
                    <a:pt x="61" y="17"/>
                  </a:lnTo>
                  <a:lnTo>
                    <a:pt x="49" y="5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10" y="3"/>
                  </a:lnTo>
                  <a:lnTo>
                    <a:pt x="3" y="1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1" name="Freeform 49"/>
            <p:cNvSpPr>
              <a:spLocks/>
            </p:cNvSpPr>
            <p:nvPr/>
          </p:nvSpPr>
          <p:spPr bwMode="auto">
            <a:xfrm>
              <a:off x="2568" y="414"/>
              <a:ext cx="156" cy="469"/>
            </a:xfrm>
            <a:custGeom>
              <a:avLst/>
              <a:gdLst/>
              <a:ahLst/>
              <a:cxnLst>
                <a:cxn ang="0">
                  <a:pos x="17" y="5"/>
                </a:cxn>
                <a:cxn ang="0">
                  <a:pos x="51" y="17"/>
                </a:cxn>
                <a:cxn ang="0">
                  <a:pos x="81" y="34"/>
                </a:cxn>
                <a:cxn ang="0">
                  <a:pos x="108" y="54"/>
                </a:cxn>
                <a:cxn ang="0">
                  <a:pos x="135" y="93"/>
                </a:cxn>
                <a:cxn ang="0">
                  <a:pos x="135" y="149"/>
                </a:cxn>
                <a:cxn ang="0">
                  <a:pos x="108" y="178"/>
                </a:cxn>
                <a:cxn ang="0">
                  <a:pos x="95" y="186"/>
                </a:cxn>
                <a:cxn ang="0">
                  <a:pos x="81" y="196"/>
                </a:cxn>
                <a:cxn ang="0">
                  <a:pos x="68" y="207"/>
                </a:cxn>
                <a:cxn ang="0">
                  <a:pos x="45" y="232"/>
                </a:cxn>
                <a:cxn ang="0">
                  <a:pos x="32" y="274"/>
                </a:cxn>
                <a:cxn ang="0">
                  <a:pos x="34" y="315"/>
                </a:cxn>
                <a:cxn ang="0">
                  <a:pos x="40" y="351"/>
                </a:cxn>
                <a:cxn ang="0">
                  <a:pos x="40" y="393"/>
                </a:cxn>
                <a:cxn ang="0">
                  <a:pos x="25" y="444"/>
                </a:cxn>
                <a:cxn ang="0">
                  <a:pos x="18" y="469"/>
                </a:cxn>
                <a:cxn ang="0">
                  <a:pos x="20" y="469"/>
                </a:cxn>
                <a:cxn ang="0">
                  <a:pos x="27" y="446"/>
                </a:cxn>
                <a:cxn ang="0">
                  <a:pos x="40" y="405"/>
                </a:cxn>
                <a:cxn ang="0">
                  <a:pos x="47" y="364"/>
                </a:cxn>
                <a:cxn ang="0">
                  <a:pos x="45" y="324"/>
                </a:cxn>
                <a:cxn ang="0">
                  <a:pos x="49" y="281"/>
                </a:cxn>
                <a:cxn ang="0">
                  <a:pos x="71" y="242"/>
                </a:cxn>
                <a:cxn ang="0">
                  <a:pos x="105" y="212"/>
                </a:cxn>
                <a:cxn ang="0">
                  <a:pos x="137" y="179"/>
                </a:cxn>
                <a:cxn ang="0">
                  <a:pos x="156" y="129"/>
                </a:cxn>
                <a:cxn ang="0">
                  <a:pos x="139" y="73"/>
                </a:cxn>
                <a:cxn ang="0">
                  <a:pos x="91" y="32"/>
                </a:cxn>
                <a:cxn ang="0">
                  <a:pos x="30" y="7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6" h="469">
                  <a:moveTo>
                    <a:pt x="0" y="1"/>
                  </a:moveTo>
                  <a:lnTo>
                    <a:pt x="17" y="5"/>
                  </a:lnTo>
                  <a:lnTo>
                    <a:pt x="34" y="12"/>
                  </a:lnTo>
                  <a:lnTo>
                    <a:pt x="51" y="17"/>
                  </a:lnTo>
                  <a:lnTo>
                    <a:pt x="66" y="23"/>
                  </a:lnTo>
                  <a:lnTo>
                    <a:pt x="81" y="34"/>
                  </a:lnTo>
                  <a:lnTo>
                    <a:pt x="95" y="42"/>
                  </a:lnTo>
                  <a:lnTo>
                    <a:pt x="108" y="54"/>
                  </a:lnTo>
                  <a:lnTo>
                    <a:pt x="120" y="68"/>
                  </a:lnTo>
                  <a:lnTo>
                    <a:pt x="135" y="93"/>
                  </a:lnTo>
                  <a:lnTo>
                    <a:pt x="141" y="122"/>
                  </a:lnTo>
                  <a:lnTo>
                    <a:pt x="135" y="149"/>
                  </a:lnTo>
                  <a:lnTo>
                    <a:pt x="115" y="173"/>
                  </a:lnTo>
                  <a:lnTo>
                    <a:pt x="108" y="178"/>
                  </a:lnTo>
                  <a:lnTo>
                    <a:pt x="101" y="183"/>
                  </a:lnTo>
                  <a:lnTo>
                    <a:pt x="95" y="186"/>
                  </a:lnTo>
                  <a:lnTo>
                    <a:pt x="88" y="191"/>
                  </a:lnTo>
                  <a:lnTo>
                    <a:pt x="81" y="196"/>
                  </a:lnTo>
                  <a:lnTo>
                    <a:pt x="74" y="202"/>
                  </a:lnTo>
                  <a:lnTo>
                    <a:pt x="68" y="207"/>
                  </a:lnTo>
                  <a:lnTo>
                    <a:pt x="61" y="213"/>
                  </a:lnTo>
                  <a:lnTo>
                    <a:pt x="45" y="232"/>
                  </a:lnTo>
                  <a:lnTo>
                    <a:pt x="37" y="252"/>
                  </a:lnTo>
                  <a:lnTo>
                    <a:pt x="32" y="274"/>
                  </a:lnTo>
                  <a:lnTo>
                    <a:pt x="32" y="298"/>
                  </a:lnTo>
                  <a:lnTo>
                    <a:pt x="34" y="315"/>
                  </a:lnTo>
                  <a:lnTo>
                    <a:pt x="37" y="334"/>
                  </a:lnTo>
                  <a:lnTo>
                    <a:pt x="40" y="351"/>
                  </a:lnTo>
                  <a:lnTo>
                    <a:pt x="42" y="369"/>
                  </a:lnTo>
                  <a:lnTo>
                    <a:pt x="40" y="393"/>
                  </a:lnTo>
                  <a:lnTo>
                    <a:pt x="34" y="419"/>
                  </a:lnTo>
                  <a:lnTo>
                    <a:pt x="25" y="444"/>
                  </a:lnTo>
                  <a:lnTo>
                    <a:pt x="18" y="468"/>
                  </a:lnTo>
                  <a:lnTo>
                    <a:pt x="18" y="469"/>
                  </a:lnTo>
                  <a:lnTo>
                    <a:pt x="20" y="469"/>
                  </a:lnTo>
                  <a:lnTo>
                    <a:pt x="20" y="469"/>
                  </a:lnTo>
                  <a:lnTo>
                    <a:pt x="20" y="468"/>
                  </a:lnTo>
                  <a:lnTo>
                    <a:pt x="27" y="446"/>
                  </a:lnTo>
                  <a:lnTo>
                    <a:pt x="34" y="425"/>
                  </a:lnTo>
                  <a:lnTo>
                    <a:pt x="40" y="405"/>
                  </a:lnTo>
                  <a:lnTo>
                    <a:pt x="45" y="383"/>
                  </a:lnTo>
                  <a:lnTo>
                    <a:pt x="47" y="364"/>
                  </a:lnTo>
                  <a:lnTo>
                    <a:pt x="47" y="344"/>
                  </a:lnTo>
                  <a:lnTo>
                    <a:pt x="45" y="324"/>
                  </a:lnTo>
                  <a:lnTo>
                    <a:pt x="45" y="305"/>
                  </a:lnTo>
                  <a:lnTo>
                    <a:pt x="49" y="281"/>
                  </a:lnTo>
                  <a:lnTo>
                    <a:pt x="57" y="261"/>
                  </a:lnTo>
                  <a:lnTo>
                    <a:pt x="71" y="242"/>
                  </a:lnTo>
                  <a:lnTo>
                    <a:pt x="88" y="227"/>
                  </a:lnTo>
                  <a:lnTo>
                    <a:pt x="105" y="212"/>
                  </a:lnTo>
                  <a:lnTo>
                    <a:pt x="122" y="196"/>
                  </a:lnTo>
                  <a:lnTo>
                    <a:pt x="137" y="179"/>
                  </a:lnTo>
                  <a:lnTo>
                    <a:pt x="149" y="161"/>
                  </a:lnTo>
                  <a:lnTo>
                    <a:pt x="156" y="129"/>
                  </a:lnTo>
                  <a:lnTo>
                    <a:pt x="152" y="100"/>
                  </a:lnTo>
                  <a:lnTo>
                    <a:pt x="139" y="73"/>
                  </a:lnTo>
                  <a:lnTo>
                    <a:pt x="117" y="51"/>
                  </a:lnTo>
                  <a:lnTo>
                    <a:pt x="91" y="32"/>
                  </a:lnTo>
                  <a:lnTo>
                    <a:pt x="61" y="17"/>
                  </a:lnTo>
                  <a:lnTo>
                    <a:pt x="30" y="7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2" name="Freeform 50"/>
            <p:cNvSpPr>
              <a:spLocks/>
            </p:cNvSpPr>
            <p:nvPr/>
          </p:nvSpPr>
          <p:spPr bwMode="auto">
            <a:xfrm>
              <a:off x="2160" y="380"/>
              <a:ext cx="250" cy="315"/>
            </a:xfrm>
            <a:custGeom>
              <a:avLst/>
              <a:gdLst/>
              <a:ahLst/>
              <a:cxnLst>
                <a:cxn ang="0">
                  <a:pos x="250" y="0"/>
                </a:cxn>
                <a:cxn ang="0">
                  <a:pos x="221" y="0"/>
                </a:cxn>
                <a:cxn ang="0">
                  <a:pos x="194" y="5"/>
                </a:cxn>
                <a:cxn ang="0">
                  <a:pos x="166" y="13"/>
                </a:cxn>
                <a:cxn ang="0">
                  <a:pos x="141" y="25"/>
                </a:cxn>
                <a:cxn ang="0">
                  <a:pos x="116" y="41"/>
                </a:cxn>
                <a:cxn ang="0">
                  <a:pos x="92" y="59"/>
                </a:cxn>
                <a:cxn ang="0">
                  <a:pos x="71" y="78"/>
                </a:cxn>
                <a:cxn ang="0">
                  <a:pos x="53" y="98"/>
                </a:cxn>
                <a:cxn ang="0">
                  <a:pos x="36" y="120"/>
                </a:cxn>
                <a:cxn ang="0">
                  <a:pos x="22" y="146"/>
                </a:cxn>
                <a:cxn ang="0">
                  <a:pos x="10" y="173"/>
                </a:cxn>
                <a:cxn ang="0">
                  <a:pos x="3" y="202"/>
                </a:cxn>
                <a:cxn ang="0">
                  <a:pos x="0" y="232"/>
                </a:cxn>
                <a:cxn ang="0">
                  <a:pos x="2" y="261"/>
                </a:cxn>
                <a:cxn ang="0">
                  <a:pos x="9" y="288"/>
                </a:cxn>
                <a:cxn ang="0">
                  <a:pos x="22" y="314"/>
                </a:cxn>
                <a:cxn ang="0">
                  <a:pos x="26" y="315"/>
                </a:cxn>
                <a:cxn ang="0">
                  <a:pos x="31" y="312"/>
                </a:cxn>
                <a:cxn ang="0">
                  <a:pos x="34" y="308"/>
                </a:cxn>
                <a:cxn ang="0">
                  <a:pos x="36" y="303"/>
                </a:cxn>
                <a:cxn ang="0">
                  <a:pos x="34" y="285"/>
                </a:cxn>
                <a:cxn ang="0">
                  <a:pos x="31" y="268"/>
                </a:cxn>
                <a:cxn ang="0">
                  <a:pos x="27" y="249"/>
                </a:cxn>
                <a:cxn ang="0">
                  <a:pos x="22" y="232"/>
                </a:cxn>
                <a:cxn ang="0">
                  <a:pos x="22" y="205"/>
                </a:cxn>
                <a:cxn ang="0">
                  <a:pos x="27" y="174"/>
                </a:cxn>
                <a:cxn ang="0">
                  <a:pos x="37" y="147"/>
                </a:cxn>
                <a:cxn ang="0">
                  <a:pos x="49" y="122"/>
                </a:cxn>
                <a:cxn ang="0">
                  <a:pos x="65" y="96"/>
                </a:cxn>
                <a:cxn ang="0">
                  <a:pos x="85" y="73"/>
                </a:cxn>
                <a:cxn ang="0">
                  <a:pos x="107" y="52"/>
                </a:cxn>
                <a:cxn ang="0">
                  <a:pos x="133" y="34"/>
                </a:cxn>
                <a:cxn ang="0">
                  <a:pos x="161" y="20"/>
                </a:cxn>
                <a:cxn ang="0">
                  <a:pos x="190" y="8"/>
                </a:cxn>
                <a:cxn ang="0">
                  <a:pos x="219" y="2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</a:cxnLst>
              <a:rect l="0" t="0" r="r" b="b"/>
              <a:pathLst>
                <a:path w="250" h="315">
                  <a:moveTo>
                    <a:pt x="250" y="0"/>
                  </a:moveTo>
                  <a:lnTo>
                    <a:pt x="221" y="0"/>
                  </a:lnTo>
                  <a:lnTo>
                    <a:pt x="194" y="5"/>
                  </a:lnTo>
                  <a:lnTo>
                    <a:pt x="166" y="13"/>
                  </a:lnTo>
                  <a:lnTo>
                    <a:pt x="141" y="25"/>
                  </a:lnTo>
                  <a:lnTo>
                    <a:pt x="116" y="41"/>
                  </a:lnTo>
                  <a:lnTo>
                    <a:pt x="92" y="59"/>
                  </a:lnTo>
                  <a:lnTo>
                    <a:pt x="71" y="78"/>
                  </a:lnTo>
                  <a:lnTo>
                    <a:pt x="53" y="98"/>
                  </a:lnTo>
                  <a:lnTo>
                    <a:pt x="36" y="120"/>
                  </a:lnTo>
                  <a:lnTo>
                    <a:pt x="22" y="146"/>
                  </a:lnTo>
                  <a:lnTo>
                    <a:pt x="10" y="173"/>
                  </a:lnTo>
                  <a:lnTo>
                    <a:pt x="3" y="202"/>
                  </a:lnTo>
                  <a:lnTo>
                    <a:pt x="0" y="232"/>
                  </a:lnTo>
                  <a:lnTo>
                    <a:pt x="2" y="261"/>
                  </a:lnTo>
                  <a:lnTo>
                    <a:pt x="9" y="288"/>
                  </a:lnTo>
                  <a:lnTo>
                    <a:pt x="22" y="314"/>
                  </a:lnTo>
                  <a:lnTo>
                    <a:pt x="26" y="315"/>
                  </a:lnTo>
                  <a:lnTo>
                    <a:pt x="31" y="312"/>
                  </a:lnTo>
                  <a:lnTo>
                    <a:pt x="34" y="308"/>
                  </a:lnTo>
                  <a:lnTo>
                    <a:pt x="36" y="303"/>
                  </a:lnTo>
                  <a:lnTo>
                    <a:pt x="34" y="285"/>
                  </a:lnTo>
                  <a:lnTo>
                    <a:pt x="31" y="268"/>
                  </a:lnTo>
                  <a:lnTo>
                    <a:pt x="27" y="249"/>
                  </a:lnTo>
                  <a:lnTo>
                    <a:pt x="22" y="232"/>
                  </a:lnTo>
                  <a:lnTo>
                    <a:pt x="22" y="205"/>
                  </a:lnTo>
                  <a:lnTo>
                    <a:pt x="27" y="174"/>
                  </a:lnTo>
                  <a:lnTo>
                    <a:pt x="37" y="147"/>
                  </a:lnTo>
                  <a:lnTo>
                    <a:pt x="49" y="122"/>
                  </a:lnTo>
                  <a:lnTo>
                    <a:pt x="65" y="96"/>
                  </a:lnTo>
                  <a:lnTo>
                    <a:pt x="85" y="73"/>
                  </a:lnTo>
                  <a:lnTo>
                    <a:pt x="107" y="52"/>
                  </a:lnTo>
                  <a:lnTo>
                    <a:pt x="133" y="34"/>
                  </a:lnTo>
                  <a:lnTo>
                    <a:pt x="161" y="20"/>
                  </a:lnTo>
                  <a:lnTo>
                    <a:pt x="190" y="8"/>
                  </a:lnTo>
                  <a:lnTo>
                    <a:pt x="219" y="2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3" name="Freeform 51"/>
            <p:cNvSpPr>
              <a:spLocks/>
            </p:cNvSpPr>
            <p:nvPr/>
          </p:nvSpPr>
          <p:spPr bwMode="auto">
            <a:xfrm>
              <a:off x="2410" y="326"/>
              <a:ext cx="426" cy="481"/>
            </a:xfrm>
            <a:custGeom>
              <a:avLst/>
              <a:gdLst/>
              <a:ahLst/>
              <a:cxnLst>
                <a:cxn ang="0">
                  <a:pos x="22" y="35"/>
                </a:cxn>
                <a:cxn ang="0">
                  <a:pos x="64" y="20"/>
                </a:cxn>
                <a:cxn ang="0">
                  <a:pos x="110" y="13"/>
                </a:cxn>
                <a:cxn ang="0">
                  <a:pos x="156" y="15"/>
                </a:cxn>
                <a:cxn ang="0">
                  <a:pos x="200" y="27"/>
                </a:cxn>
                <a:cxn ang="0">
                  <a:pos x="243" y="44"/>
                </a:cxn>
                <a:cxn ang="0">
                  <a:pos x="285" y="66"/>
                </a:cxn>
                <a:cxn ang="0">
                  <a:pos x="322" y="95"/>
                </a:cxn>
                <a:cxn ang="0">
                  <a:pos x="355" y="127"/>
                </a:cxn>
                <a:cxn ang="0">
                  <a:pos x="378" y="166"/>
                </a:cxn>
                <a:cxn ang="0">
                  <a:pos x="395" y="210"/>
                </a:cxn>
                <a:cxn ang="0">
                  <a:pos x="406" y="256"/>
                </a:cxn>
                <a:cxn ang="0">
                  <a:pos x="409" y="305"/>
                </a:cxn>
                <a:cxn ang="0">
                  <a:pos x="402" y="361"/>
                </a:cxn>
                <a:cxn ang="0">
                  <a:pos x="382" y="412"/>
                </a:cxn>
                <a:cxn ang="0">
                  <a:pos x="349" y="459"/>
                </a:cxn>
                <a:cxn ang="0">
                  <a:pos x="329" y="479"/>
                </a:cxn>
                <a:cxn ang="0">
                  <a:pos x="329" y="481"/>
                </a:cxn>
                <a:cxn ang="0">
                  <a:pos x="366" y="444"/>
                </a:cxn>
                <a:cxn ang="0">
                  <a:pos x="414" y="354"/>
                </a:cxn>
                <a:cxn ang="0">
                  <a:pos x="426" y="254"/>
                </a:cxn>
                <a:cxn ang="0">
                  <a:pos x="399" y="156"/>
                </a:cxn>
                <a:cxn ang="0">
                  <a:pos x="355" y="89"/>
                </a:cxn>
                <a:cxn ang="0">
                  <a:pos x="316" y="52"/>
                </a:cxn>
                <a:cxn ang="0">
                  <a:pos x="271" y="27"/>
                </a:cxn>
                <a:cxn ang="0">
                  <a:pos x="224" y="8"/>
                </a:cxn>
                <a:cxn ang="0">
                  <a:pos x="173" y="1"/>
                </a:cxn>
                <a:cxn ang="0">
                  <a:pos x="122" y="1"/>
                </a:cxn>
                <a:cxn ang="0">
                  <a:pos x="71" y="13"/>
                </a:cxn>
                <a:cxn ang="0">
                  <a:pos x="23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426" h="481">
                  <a:moveTo>
                    <a:pt x="0" y="47"/>
                  </a:moveTo>
                  <a:lnTo>
                    <a:pt x="22" y="35"/>
                  </a:lnTo>
                  <a:lnTo>
                    <a:pt x="42" y="25"/>
                  </a:lnTo>
                  <a:lnTo>
                    <a:pt x="64" y="20"/>
                  </a:lnTo>
                  <a:lnTo>
                    <a:pt x="88" y="15"/>
                  </a:lnTo>
                  <a:lnTo>
                    <a:pt x="110" y="13"/>
                  </a:lnTo>
                  <a:lnTo>
                    <a:pt x="132" y="13"/>
                  </a:lnTo>
                  <a:lnTo>
                    <a:pt x="156" y="15"/>
                  </a:lnTo>
                  <a:lnTo>
                    <a:pt x="178" y="20"/>
                  </a:lnTo>
                  <a:lnTo>
                    <a:pt x="200" y="27"/>
                  </a:lnTo>
                  <a:lnTo>
                    <a:pt x="222" y="33"/>
                  </a:lnTo>
                  <a:lnTo>
                    <a:pt x="243" y="44"/>
                  </a:lnTo>
                  <a:lnTo>
                    <a:pt x="265" y="54"/>
                  </a:lnTo>
                  <a:lnTo>
                    <a:pt x="285" y="66"/>
                  </a:lnTo>
                  <a:lnTo>
                    <a:pt x="304" y="79"/>
                  </a:lnTo>
                  <a:lnTo>
                    <a:pt x="322" y="95"/>
                  </a:lnTo>
                  <a:lnTo>
                    <a:pt x="339" y="110"/>
                  </a:lnTo>
                  <a:lnTo>
                    <a:pt x="355" y="127"/>
                  </a:lnTo>
                  <a:lnTo>
                    <a:pt x="366" y="145"/>
                  </a:lnTo>
                  <a:lnTo>
                    <a:pt x="378" y="166"/>
                  </a:lnTo>
                  <a:lnTo>
                    <a:pt x="387" y="188"/>
                  </a:lnTo>
                  <a:lnTo>
                    <a:pt x="395" y="210"/>
                  </a:lnTo>
                  <a:lnTo>
                    <a:pt x="400" y="234"/>
                  </a:lnTo>
                  <a:lnTo>
                    <a:pt x="406" y="256"/>
                  </a:lnTo>
                  <a:lnTo>
                    <a:pt x="409" y="278"/>
                  </a:lnTo>
                  <a:lnTo>
                    <a:pt x="409" y="305"/>
                  </a:lnTo>
                  <a:lnTo>
                    <a:pt x="407" y="334"/>
                  </a:lnTo>
                  <a:lnTo>
                    <a:pt x="402" y="361"/>
                  </a:lnTo>
                  <a:lnTo>
                    <a:pt x="394" y="386"/>
                  </a:lnTo>
                  <a:lnTo>
                    <a:pt x="382" y="412"/>
                  </a:lnTo>
                  <a:lnTo>
                    <a:pt x="366" y="437"/>
                  </a:lnTo>
                  <a:lnTo>
                    <a:pt x="349" y="459"/>
                  </a:lnTo>
                  <a:lnTo>
                    <a:pt x="331" y="479"/>
                  </a:lnTo>
                  <a:lnTo>
                    <a:pt x="329" y="479"/>
                  </a:lnTo>
                  <a:lnTo>
                    <a:pt x="329" y="481"/>
                  </a:lnTo>
                  <a:lnTo>
                    <a:pt x="329" y="481"/>
                  </a:lnTo>
                  <a:lnTo>
                    <a:pt x="331" y="481"/>
                  </a:lnTo>
                  <a:lnTo>
                    <a:pt x="366" y="444"/>
                  </a:lnTo>
                  <a:lnTo>
                    <a:pt x="395" y="401"/>
                  </a:lnTo>
                  <a:lnTo>
                    <a:pt x="414" y="354"/>
                  </a:lnTo>
                  <a:lnTo>
                    <a:pt x="424" y="305"/>
                  </a:lnTo>
                  <a:lnTo>
                    <a:pt x="426" y="254"/>
                  </a:lnTo>
                  <a:lnTo>
                    <a:pt x="417" y="203"/>
                  </a:lnTo>
                  <a:lnTo>
                    <a:pt x="399" y="156"/>
                  </a:lnTo>
                  <a:lnTo>
                    <a:pt x="372" y="110"/>
                  </a:lnTo>
                  <a:lnTo>
                    <a:pt x="355" y="89"/>
                  </a:lnTo>
                  <a:lnTo>
                    <a:pt x="336" y="69"/>
                  </a:lnTo>
                  <a:lnTo>
                    <a:pt x="316" y="52"/>
                  </a:lnTo>
                  <a:lnTo>
                    <a:pt x="293" y="39"/>
                  </a:lnTo>
                  <a:lnTo>
                    <a:pt x="271" y="27"/>
                  </a:lnTo>
                  <a:lnTo>
                    <a:pt x="248" y="17"/>
                  </a:lnTo>
                  <a:lnTo>
                    <a:pt x="224" y="8"/>
                  </a:lnTo>
                  <a:lnTo>
                    <a:pt x="198" y="3"/>
                  </a:lnTo>
                  <a:lnTo>
                    <a:pt x="173" y="1"/>
                  </a:lnTo>
                  <a:lnTo>
                    <a:pt x="147" y="0"/>
                  </a:lnTo>
                  <a:lnTo>
                    <a:pt x="122" y="1"/>
                  </a:lnTo>
                  <a:lnTo>
                    <a:pt x="96" y="6"/>
                  </a:lnTo>
                  <a:lnTo>
                    <a:pt x="71" y="13"/>
                  </a:lnTo>
                  <a:lnTo>
                    <a:pt x="47" y="22"/>
                  </a:lnTo>
                  <a:lnTo>
                    <a:pt x="23" y="3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4" name="Freeform 52"/>
            <p:cNvSpPr>
              <a:spLocks/>
            </p:cNvSpPr>
            <p:nvPr/>
          </p:nvSpPr>
          <p:spPr bwMode="auto">
            <a:xfrm>
              <a:off x="2459" y="397"/>
              <a:ext cx="374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3"/>
                </a:cxn>
                <a:cxn ang="0">
                  <a:pos x="51" y="22"/>
                </a:cxn>
                <a:cxn ang="0">
                  <a:pos x="78" y="27"/>
                </a:cxn>
                <a:cxn ang="0">
                  <a:pos x="105" y="30"/>
                </a:cxn>
                <a:cxn ang="0">
                  <a:pos x="132" y="34"/>
                </a:cxn>
                <a:cxn ang="0">
                  <a:pos x="160" y="35"/>
                </a:cxn>
                <a:cxn ang="0">
                  <a:pos x="187" y="39"/>
                </a:cxn>
                <a:cxn ang="0">
                  <a:pos x="214" y="44"/>
                </a:cxn>
                <a:cxn ang="0">
                  <a:pos x="239" y="52"/>
                </a:cxn>
                <a:cxn ang="0">
                  <a:pos x="265" y="66"/>
                </a:cxn>
                <a:cxn ang="0">
                  <a:pos x="289" y="83"/>
                </a:cxn>
                <a:cxn ang="0">
                  <a:pos x="309" y="103"/>
                </a:cxn>
                <a:cxn ang="0">
                  <a:pos x="329" y="125"/>
                </a:cxn>
                <a:cxn ang="0">
                  <a:pos x="346" y="147"/>
                </a:cxn>
                <a:cxn ang="0">
                  <a:pos x="362" y="173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62" y="171"/>
                </a:cxn>
                <a:cxn ang="0">
                  <a:pos x="350" y="149"/>
                </a:cxn>
                <a:cxn ang="0">
                  <a:pos x="334" y="127"/>
                </a:cxn>
                <a:cxn ang="0">
                  <a:pos x="317" y="107"/>
                </a:cxn>
                <a:cxn ang="0">
                  <a:pos x="299" y="88"/>
                </a:cxn>
                <a:cxn ang="0">
                  <a:pos x="278" y="71"/>
                </a:cxn>
                <a:cxn ang="0">
                  <a:pos x="256" y="56"/>
                </a:cxn>
                <a:cxn ang="0">
                  <a:pos x="233" y="40"/>
                </a:cxn>
                <a:cxn ang="0">
                  <a:pos x="205" y="29"/>
                </a:cxn>
                <a:cxn ang="0">
                  <a:pos x="178" y="22"/>
                </a:cxn>
                <a:cxn ang="0">
                  <a:pos x="148" y="18"/>
                </a:cxn>
                <a:cxn ang="0">
                  <a:pos x="119" y="15"/>
                </a:cxn>
                <a:cxn ang="0">
                  <a:pos x="88" y="15"/>
                </a:cxn>
                <a:cxn ang="0">
                  <a:pos x="58" y="12"/>
                </a:cxn>
                <a:cxn ang="0">
                  <a:pos x="29" y="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74" h="196">
                  <a:moveTo>
                    <a:pt x="0" y="0"/>
                  </a:moveTo>
                  <a:lnTo>
                    <a:pt x="25" y="13"/>
                  </a:lnTo>
                  <a:lnTo>
                    <a:pt x="51" y="22"/>
                  </a:lnTo>
                  <a:lnTo>
                    <a:pt x="78" y="27"/>
                  </a:lnTo>
                  <a:lnTo>
                    <a:pt x="105" y="30"/>
                  </a:lnTo>
                  <a:lnTo>
                    <a:pt x="132" y="34"/>
                  </a:lnTo>
                  <a:lnTo>
                    <a:pt x="160" y="35"/>
                  </a:lnTo>
                  <a:lnTo>
                    <a:pt x="187" y="39"/>
                  </a:lnTo>
                  <a:lnTo>
                    <a:pt x="214" y="44"/>
                  </a:lnTo>
                  <a:lnTo>
                    <a:pt x="239" y="52"/>
                  </a:lnTo>
                  <a:lnTo>
                    <a:pt x="265" y="66"/>
                  </a:lnTo>
                  <a:lnTo>
                    <a:pt x="289" y="83"/>
                  </a:lnTo>
                  <a:lnTo>
                    <a:pt x="309" y="103"/>
                  </a:lnTo>
                  <a:lnTo>
                    <a:pt x="329" y="125"/>
                  </a:lnTo>
                  <a:lnTo>
                    <a:pt x="346" y="147"/>
                  </a:lnTo>
                  <a:lnTo>
                    <a:pt x="362" y="173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62" y="171"/>
                  </a:lnTo>
                  <a:lnTo>
                    <a:pt x="350" y="149"/>
                  </a:lnTo>
                  <a:lnTo>
                    <a:pt x="334" y="127"/>
                  </a:lnTo>
                  <a:lnTo>
                    <a:pt x="317" y="107"/>
                  </a:lnTo>
                  <a:lnTo>
                    <a:pt x="299" y="88"/>
                  </a:lnTo>
                  <a:lnTo>
                    <a:pt x="278" y="71"/>
                  </a:lnTo>
                  <a:lnTo>
                    <a:pt x="256" y="56"/>
                  </a:lnTo>
                  <a:lnTo>
                    <a:pt x="233" y="40"/>
                  </a:lnTo>
                  <a:lnTo>
                    <a:pt x="205" y="29"/>
                  </a:lnTo>
                  <a:lnTo>
                    <a:pt x="178" y="22"/>
                  </a:lnTo>
                  <a:lnTo>
                    <a:pt x="148" y="18"/>
                  </a:lnTo>
                  <a:lnTo>
                    <a:pt x="119" y="15"/>
                  </a:lnTo>
                  <a:lnTo>
                    <a:pt x="88" y="15"/>
                  </a:lnTo>
                  <a:lnTo>
                    <a:pt x="58" y="12"/>
                  </a:lnTo>
                  <a:lnTo>
                    <a:pt x="29" y="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5" name="Freeform 53"/>
            <p:cNvSpPr>
              <a:spLocks/>
            </p:cNvSpPr>
            <p:nvPr/>
          </p:nvSpPr>
          <p:spPr bwMode="auto">
            <a:xfrm>
              <a:off x="2590" y="756"/>
              <a:ext cx="159" cy="204"/>
            </a:xfrm>
            <a:custGeom>
              <a:avLst/>
              <a:gdLst/>
              <a:ahLst/>
              <a:cxnLst>
                <a:cxn ang="0">
                  <a:pos x="1" y="112"/>
                </a:cxn>
                <a:cxn ang="0">
                  <a:pos x="10" y="95"/>
                </a:cxn>
                <a:cxn ang="0">
                  <a:pos x="17" y="78"/>
                </a:cxn>
                <a:cxn ang="0">
                  <a:pos x="25" y="63"/>
                </a:cxn>
                <a:cxn ang="0">
                  <a:pos x="35" y="46"/>
                </a:cxn>
                <a:cxn ang="0">
                  <a:pos x="46" y="32"/>
                </a:cxn>
                <a:cxn ang="0">
                  <a:pos x="57" y="22"/>
                </a:cxn>
                <a:cxn ang="0">
                  <a:pos x="71" y="16"/>
                </a:cxn>
                <a:cxn ang="0">
                  <a:pos x="86" y="12"/>
                </a:cxn>
                <a:cxn ang="0">
                  <a:pos x="100" y="12"/>
                </a:cxn>
                <a:cxn ang="0">
                  <a:pos x="112" y="17"/>
                </a:cxn>
                <a:cxn ang="0">
                  <a:pos x="122" y="27"/>
                </a:cxn>
                <a:cxn ang="0">
                  <a:pos x="130" y="44"/>
                </a:cxn>
                <a:cxn ang="0">
                  <a:pos x="134" y="65"/>
                </a:cxn>
                <a:cxn ang="0">
                  <a:pos x="130" y="88"/>
                </a:cxn>
                <a:cxn ang="0">
                  <a:pos x="120" y="110"/>
                </a:cxn>
                <a:cxn ang="0">
                  <a:pos x="105" y="131"/>
                </a:cxn>
                <a:cxn ang="0">
                  <a:pos x="86" y="151"/>
                </a:cxn>
                <a:cxn ang="0">
                  <a:pos x="68" y="168"/>
                </a:cxn>
                <a:cxn ang="0">
                  <a:pos x="47" y="182"/>
                </a:cxn>
                <a:cxn ang="0">
                  <a:pos x="29" y="192"/>
                </a:cxn>
                <a:cxn ang="0">
                  <a:pos x="25" y="195"/>
                </a:cxn>
                <a:cxn ang="0">
                  <a:pos x="22" y="199"/>
                </a:cxn>
                <a:cxn ang="0">
                  <a:pos x="22" y="202"/>
                </a:cxn>
                <a:cxn ang="0">
                  <a:pos x="23" y="204"/>
                </a:cxn>
                <a:cxn ang="0">
                  <a:pos x="52" y="200"/>
                </a:cxn>
                <a:cxn ang="0">
                  <a:pos x="81" y="188"/>
                </a:cxn>
                <a:cxn ang="0">
                  <a:pos x="107" y="170"/>
                </a:cxn>
                <a:cxn ang="0">
                  <a:pos x="130" y="144"/>
                </a:cxn>
                <a:cxn ang="0">
                  <a:pos x="147" y="117"/>
                </a:cxn>
                <a:cxn ang="0">
                  <a:pos x="159" y="88"/>
                </a:cxn>
                <a:cxn ang="0">
                  <a:pos x="159" y="60"/>
                </a:cxn>
                <a:cxn ang="0">
                  <a:pos x="151" y="31"/>
                </a:cxn>
                <a:cxn ang="0">
                  <a:pos x="142" y="17"/>
                </a:cxn>
                <a:cxn ang="0">
                  <a:pos x="134" y="9"/>
                </a:cxn>
                <a:cxn ang="0">
                  <a:pos x="122" y="4"/>
                </a:cxn>
                <a:cxn ang="0">
                  <a:pos x="112" y="0"/>
                </a:cxn>
                <a:cxn ang="0">
                  <a:pos x="100" y="0"/>
                </a:cxn>
                <a:cxn ang="0">
                  <a:pos x="86" y="2"/>
                </a:cxn>
                <a:cxn ang="0">
                  <a:pos x="74" y="5"/>
                </a:cxn>
                <a:cxn ang="0">
                  <a:pos x="61" y="12"/>
                </a:cxn>
                <a:cxn ang="0">
                  <a:pos x="49" y="19"/>
                </a:cxn>
                <a:cxn ang="0">
                  <a:pos x="40" y="31"/>
                </a:cxn>
                <a:cxn ang="0">
                  <a:pos x="32" y="43"/>
                </a:cxn>
                <a:cxn ang="0">
                  <a:pos x="23" y="56"/>
                </a:cxn>
                <a:cxn ang="0">
                  <a:pos x="17" y="71"/>
                </a:cxn>
                <a:cxn ang="0">
                  <a:pos x="12" y="87"/>
                </a:cxn>
                <a:cxn ang="0">
                  <a:pos x="5" y="100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1" y="112"/>
                </a:cxn>
                <a:cxn ang="0">
                  <a:pos x="1" y="112"/>
                </a:cxn>
                <a:cxn ang="0">
                  <a:pos x="1" y="112"/>
                </a:cxn>
                <a:cxn ang="0">
                  <a:pos x="1" y="112"/>
                </a:cxn>
              </a:cxnLst>
              <a:rect l="0" t="0" r="r" b="b"/>
              <a:pathLst>
                <a:path w="159" h="204">
                  <a:moveTo>
                    <a:pt x="1" y="112"/>
                  </a:moveTo>
                  <a:lnTo>
                    <a:pt x="10" y="95"/>
                  </a:lnTo>
                  <a:lnTo>
                    <a:pt x="17" y="78"/>
                  </a:lnTo>
                  <a:lnTo>
                    <a:pt x="25" y="63"/>
                  </a:lnTo>
                  <a:lnTo>
                    <a:pt x="35" y="46"/>
                  </a:lnTo>
                  <a:lnTo>
                    <a:pt x="46" y="32"/>
                  </a:lnTo>
                  <a:lnTo>
                    <a:pt x="57" y="22"/>
                  </a:lnTo>
                  <a:lnTo>
                    <a:pt x="71" y="16"/>
                  </a:lnTo>
                  <a:lnTo>
                    <a:pt x="86" y="12"/>
                  </a:lnTo>
                  <a:lnTo>
                    <a:pt x="100" y="12"/>
                  </a:lnTo>
                  <a:lnTo>
                    <a:pt x="112" y="17"/>
                  </a:lnTo>
                  <a:lnTo>
                    <a:pt x="122" y="27"/>
                  </a:lnTo>
                  <a:lnTo>
                    <a:pt x="130" y="44"/>
                  </a:lnTo>
                  <a:lnTo>
                    <a:pt x="134" y="65"/>
                  </a:lnTo>
                  <a:lnTo>
                    <a:pt x="130" y="88"/>
                  </a:lnTo>
                  <a:lnTo>
                    <a:pt x="120" y="110"/>
                  </a:lnTo>
                  <a:lnTo>
                    <a:pt x="105" y="131"/>
                  </a:lnTo>
                  <a:lnTo>
                    <a:pt x="86" y="151"/>
                  </a:lnTo>
                  <a:lnTo>
                    <a:pt x="68" y="168"/>
                  </a:lnTo>
                  <a:lnTo>
                    <a:pt x="47" y="182"/>
                  </a:lnTo>
                  <a:lnTo>
                    <a:pt x="29" y="192"/>
                  </a:lnTo>
                  <a:lnTo>
                    <a:pt x="25" y="195"/>
                  </a:lnTo>
                  <a:lnTo>
                    <a:pt x="22" y="199"/>
                  </a:lnTo>
                  <a:lnTo>
                    <a:pt x="22" y="202"/>
                  </a:lnTo>
                  <a:lnTo>
                    <a:pt x="23" y="204"/>
                  </a:lnTo>
                  <a:lnTo>
                    <a:pt x="52" y="200"/>
                  </a:lnTo>
                  <a:lnTo>
                    <a:pt x="81" y="188"/>
                  </a:lnTo>
                  <a:lnTo>
                    <a:pt x="107" y="170"/>
                  </a:lnTo>
                  <a:lnTo>
                    <a:pt x="130" y="144"/>
                  </a:lnTo>
                  <a:lnTo>
                    <a:pt x="147" y="117"/>
                  </a:lnTo>
                  <a:lnTo>
                    <a:pt x="159" y="88"/>
                  </a:lnTo>
                  <a:lnTo>
                    <a:pt x="159" y="60"/>
                  </a:lnTo>
                  <a:lnTo>
                    <a:pt x="151" y="31"/>
                  </a:lnTo>
                  <a:lnTo>
                    <a:pt x="142" y="17"/>
                  </a:lnTo>
                  <a:lnTo>
                    <a:pt x="134" y="9"/>
                  </a:lnTo>
                  <a:lnTo>
                    <a:pt x="122" y="4"/>
                  </a:lnTo>
                  <a:lnTo>
                    <a:pt x="112" y="0"/>
                  </a:lnTo>
                  <a:lnTo>
                    <a:pt x="100" y="0"/>
                  </a:lnTo>
                  <a:lnTo>
                    <a:pt x="86" y="2"/>
                  </a:lnTo>
                  <a:lnTo>
                    <a:pt x="74" y="5"/>
                  </a:lnTo>
                  <a:lnTo>
                    <a:pt x="61" y="12"/>
                  </a:lnTo>
                  <a:lnTo>
                    <a:pt x="49" y="19"/>
                  </a:lnTo>
                  <a:lnTo>
                    <a:pt x="40" y="31"/>
                  </a:lnTo>
                  <a:lnTo>
                    <a:pt x="32" y="43"/>
                  </a:lnTo>
                  <a:lnTo>
                    <a:pt x="23" y="56"/>
                  </a:lnTo>
                  <a:lnTo>
                    <a:pt x="17" y="71"/>
                  </a:lnTo>
                  <a:lnTo>
                    <a:pt x="12" y="87"/>
                  </a:lnTo>
                  <a:lnTo>
                    <a:pt x="5" y="10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1" y="112"/>
                  </a:lnTo>
                  <a:lnTo>
                    <a:pt x="1" y="112"/>
                  </a:lnTo>
                  <a:lnTo>
                    <a:pt x="1" y="112"/>
                  </a:lnTo>
                  <a:lnTo>
                    <a:pt x="1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6" name="Freeform 54"/>
            <p:cNvSpPr>
              <a:spLocks/>
            </p:cNvSpPr>
            <p:nvPr/>
          </p:nvSpPr>
          <p:spPr bwMode="auto">
            <a:xfrm>
              <a:off x="2666" y="916"/>
              <a:ext cx="732" cy="788"/>
            </a:xfrm>
            <a:custGeom>
              <a:avLst/>
              <a:gdLst/>
              <a:ahLst/>
              <a:cxnLst>
                <a:cxn ang="0">
                  <a:pos x="2" y="66"/>
                </a:cxn>
                <a:cxn ang="0">
                  <a:pos x="5" y="207"/>
                </a:cxn>
                <a:cxn ang="0">
                  <a:pos x="32" y="301"/>
                </a:cxn>
                <a:cxn ang="0">
                  <a:pos x="66" y="354"/>
                </a:cxn>
                <a:cxn ang="0">
                  <a:pos x="109" y="402"/>
                </a:cxn>
                <a:cxn ang="0">
                  <a:pos x="158" y="442"/>
                </a:cxn>
                <a:cxn ang="0">
                  <a:pos x="199" y="473"/>
                </a:cxn>
                <a:cxn ang="0">
                  <a:pos x="233" y="493"/>
                </a:cxn>
                <a:cxn ang="0">
                  <a:pos x="265" y="512"/>
                </a:cxn>
                <a:cxn ang="0">
                  <a:pos x="299" y="529"/>
                </a:cxn>
                <a:cxn ang="0">
                  <a:pos x="335" y="544"/>
                </a:cxn>
                <a:cxn ang="0">
                  <a:pos x="369" y="559"/>
                </a:cxn>
                <a:cxn ang="0">
                  <a:pos x="404" y="575"/>
                </a:cxn>
                <a:cxn ang="0">
                  <a:pos x="440" y="590"/>
                </a:cxn>
                <a:cxn ang="0">
                  <a:pos x="476" y="607"/>
                </a:cxn>
                <a:cxn ang="0">
                  <a:pos x="513" y="627"/>
                </a:cxn>
                <a:cxn ang="0">
                  <a:pos x="549" y="647"/>
                </a:cxn>
                <a:cxn ang="0">
                  <a:pos x="583" y="669"/>
                </a:cxn>
                <a:cxn ang="0">
                  <a:pos x="617" y="693"/>
                </a:cxn>
                <a:cxn ang="0">
                  <a:pos x="650" y="719"/>
                </a:cxn>
                <a:cxn ang="0">
                  <a:pos x="683" y="746"/>
                </a:cxn>
                <a:cxn ang="0">
                  <a:pos x="713" y="773"/>
                </a:cxn>
                <a:cxn ang="0">
                  <a:pos x="730" y="788"/>
                </a:cxn>
                <a:cxn ang="0">
                  <a:pos x="732" y="786"/>
                </a:cxn>
                <a:cxn ang="0">
                  <a:pos x="708" y="761"/>
                </a:cxn>
                <a:cxn ang="0">
                  <a:pos x="661" y="717"/>
                </a:cxn>
                <a:cxn ang="0">
                  <a:pos x="611" y="675"/>
                </a:cxn>
                <a:cxn ang="0">
                  <a:pos x="560" y="636"/>
                </a:cxn>
                <a:cxn ang="0">
                  <a:pos x="501" y="597"/>
                </a:cxn>
                <a:cxn ang="0">
                  <a:pos x="438" y="559"/>
                </a:cxn>
                <a:cxn ang="0">
                  <a:pos x="372" y="525"/>
                </a:cxn>
                <a:cxn ang="0">
                  <a:pos x="307" y="490"/>
                </a:cxn>
                <a:cxn ang="0">
                  <a:pos x="246" y="452"/>
                </a:cxn>
                <a:cxn ang="0">
                  <a:pos x="190" y="415"/>
                </a:cxn>
                <a:cxn ang="0">
                  <a:pos x="138" y="373"/>
                </a:cxn>
                <a:cxn ang="0">
                  <a:pos x="90" y="325"/>
                </a:cxn>
                <a:cxn ang="0">
                  <a:pos x="46" y="266"/>
                </a:cxn>
                <a:cxn ang="0">
                  <a:pos x="17" y="195"/>
                </a:cxn>
                <a:cxn ang="0">
                  <a:pos x="5" y="117"/>
                </a:cxn>
                <a:cxn ang="0">
                  <a:pos x="7" y="37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732" h="788">
                  <a:moveTo>
                    <a:pt x="14" y="0"/>
                  </a:moveTo>
                  <a:lnTo>
                    <a:pt x="2" y="66"/>
                  </a:lnTo>
                  <a:lnTo>
                    <a:pt x="0" y="137"/>
                  </a:lnTo>
                  <a:lnTo>
                    <a:pt x="5" y="207"/>
                  </a:lnTo>
                  <a:lnTo>
                    <a:pt x="20" y="273"/>
                  </a:lnTo>
                  <a:lnTo>
                    <a:pt x="32" y="301"/>
                  </a:lnTo>
                  <a:lnTo>
                    <a:pt x="48" y="329"/>
                  </a:lnTo>
                  <a:lnTo>
                    <a:pt x="66" y="354"/>
                  </a:lnTo>
                  <a:lnTo>
                    <a:pt x="87" y="379"/>
                  </a:lnTo>
                  <a:lnTo>
                    <a:pt x="109" y="402"/>
                  </a:lnTo>
                  <a:lnTo>
                    <a:pt x="134" y="422"/>
                  </a:lnTo>
                  <a:lnTo>
                    <a:pt x="158" y="442"/>
                  </a:lnTo>
                  <a:lnTo>
                    <a:pt x="183" y="461"/>
                  </a:lnTo>
                  <a:lnTo>
                    <a:pt x="199" y="473"/>
                  </a:lnTo>
                  <a:lnTo>
                    <a:pt x="216" y="483"/>
                  </a:lnTo>
                  <a:lnTo>
                    <a:pt x="233" y="493"/>
                  </a:lnTo>
                  <a:lnTo>
                    <a:pt x="250" y="502"/>
                  </a:lnTo>
                  <a:lnTo>
                    <a:pt x="265" y="512"/>
                  </a:lnTo>
                  <a:lnTo>
                    <a:pt x="282" y="520"/>
                  </a:lnTo>
                  <a:lnTo>
                    <a:pt x="299" y="529"/>
                  </a:lnTo>
                  <a:lnTo>
                    <a:pt x="318" y="537"/>
                  </a:lnTo>
                  <a:lnTo>
                    <a:pt x="335" y="544"/>
                  </a:lnTo>
                  <a:lnTo>
                    <a:pt x="352" y="552"/>
                  </a:lnTo>
                  <a:lnTo>
                    <a:pt x="369" y="559"/>
                  </a:lnTo>
                  <a:lnTo>
                    <a:pt x="387" y="568"/>
                  </a:lnTo>
                  <a:lnTo>
                    <a:pt x="404" y="575"/>
                  </a:lnTo>
                  <a:lnTo>
                    <a:pt x="421" y="583"/>
                  </a:lnTo>
                  <a:lnTo>
                    <a:pt x="440" y="590"/>
                  </a:lnTo>
                  <a:lnTo>
                    <a:pt x="457" y="598"/>
                  </a:lnTo>
                  <a:lnTo>
                    <a:pt x="476" y="607"/>
                  </a:lnTo>
                  <a:lnTo>
                    <a:pt x="494" y="617"/>
                  </a:lnTo>
                  <a:lnTo>
                    <a:pt x="513" y="627"/>
                  </a:lnTo>
                  <a:lnTo>
                    <a:pt x="532" y="637"/>
                  </a:lnTo>
                  <a:lnTo>
                    <a:pt x="549" y="647"/>
                  </a:lnTo>
                  <a:lnTo>
                    <a:pt x="566" y="659"/>
                  </a:lnTo>
                  <a:lnTo>
                    <a:pt x="583" y="669"/>
                  </a:lnTo>
                  <a:lnTo>
                    <a:pt x="601" y="681"/>
                  </a:lnTo>
                  <a:lnTo>
                    <a:pt x="617" y="693"/>
                  </a:lnTo>
                  <a:lnTo>
                    <a:pt x="634" y="707"/>
                  </a:lnTo>
                  <a:lnTo>
                    <a:pt x="650" y="719"/>
                  </a:lnTo>
                  <a:lnTo>
                    <a:pt x="666" y="732"/>
                  </a:lnTo>
                  <a:lnTo>
                    <a:pt x="683" y="746"/>
                  </a:lnTo>
                  <a:lnTo>
                    <a:pt x="698" y="759"/>
                  </a:lnTo>
                  <a:lnTo>
                    <a:pt x="713" y="773"/>
                  </a:lnTo>
                  <a:lnTo>
                    <a:pt x="729" y="788"/>
                  </a:lnTo>
                  <a:lnTo>
                    <a:pt x="730" y="788"/>
                  </a:lnTo>
                  <a:lnTo>
                    <a:pt x="730" y="786"/>
                  </a:lnTo>
                  <a:lnTo>
                    <a:pt x="732" y="786"/>
                  </a:lnTo>
                  <a:lnTo>
                    <a:pt x="732" y="785"/>
                  </a:lnTo>
                  <a:lnTo>
                    <a:pt x="708" y="761"/>
                  </a:lnTo>
                  <a:lnTo>
                    <a:pt x="686" y="739"/>
                  </a:lnTo>
                  <a:lnTo>
                    <a:pt x="661" y="717"/>
                  </a:lnTo>
                  <a:lnTo>
                    <a:pt x="637" y="695"/>
                  </a:lnTo>
                  <a:lnTo>
                    <a:pt x="611" y="675"/>
                  </a:lnTo>
                  <a:lnTo>
                    <a:pt x="586" y="656"/>
                  </a:lnTo>
                  <a:lnTo>
                    <a:pt x="560" y="636"/>
                  </a:lnTo>
                  <a:lnTo>
                    <a:pt x="533" y="617"/>
                  </a:lnTo>
                  <a:lnTo>
                    <a:pt x="501" y="597"/>
                  </a:lnTo>
                  <a:lnTo>
                    <a:pt x="470" y="578"/>
                  </a:lnTo>
                  <a:lnTo>
                    <a:pt x="438" y="559"/>
                  </a:lnTo>
                  <a:lnTo>
                    <a:pt x="404" y="542"/>
                  </a:lnTo>
                  <a:lnTo>
                    <a:pt x="372" y="525"/>
                  </a:lnTo>
                  <a:lnTo>
                    <a:pt x="340" y="507"/>
                  </a:lnTo>
                  <a:lnTo>
                    <a:pt x="307" y="490"/>
                  </a:lnTo>
                  <a:lnTo>
                    <a:pt x="275" y="471"/>
                  </a:lnTo>
                  <a:lnTo>
                    <a:pt x="246" y="452"/>
                  </a:lnTo>
                  <a:lnTo>
                    <a:pt x="217" y="434"/>
                  </a:lnTo>
                  <a:lnTo>
                    <a:pt x="190" y="415"/>
                  </a:lnTo>
                  <a:lnTo>
                    <a:pt x="163" y="395"/>
                  </a:lnTo>
                  <a:lnTo>
                    <a:pt x="138" y="373"/>
                  </a:lnTo>
                  <a:lnTo>
                    <a:pt x="114" y="349"/>
                  </a:lnTo>
                  <a:lnTo>
                    <a:pt x="90" y="325"/>
                  </a:lnTo>
                  <a:lnTo>
                    <a:pt x="68" y="298"/>
                  </a:lnTo>
                  <a:lnTo>
                    <a:pt x="46" y="266"/>
                  </a:lnTo>
                  <a:lnTo>
                    <a:pt x="31" y="230"/>
                  </a:lnTo>
                  <a:lnTo>
                    <a:pt x="17" y="195"/>
                  </a:lnTo>
                  <a:lnTo>
                    <a:pt x="9" y="156"/>
                  </a:lnTo>
                  <a:lnTo>
                    <a:pt x="5" y="117"/>
                  </a:lnTo>
                  <a:lnTo>
                    <a:pt x="3" y="76"/>
                  </a:lnTo>
                  <a:lnTo>
                    <a:pt x="7" y="3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7" name="Freeform 55"/>
            <p:cNvSpPr>
              <a:spLocks/>
            </p:cNvSpPr>
            <p:nvPr/>
          </p:nvSpPr>
          <p:spPr bwMode="auto">
            <a:xfrm>
              <a:off x="2394" y="1633"/>
              <a:ext cx="980" cy="1260"/>
            </a:xfrm>
            <a:custGeom>
              <a:avLst/>
              <a:gdLst/>
              <a:ahLst/>
              <a:cxnLst>
                <a:cxn ang="0">
                  <a:pos x="965" y="86"/>
                </a:cxn>
                <a:cxn ang="0">
                  <a:pos x="924" y="256"/>
                </a:cxn>
                <a:cxn ang="0">
                  <a:pos x="870" y="422"/>
                </a:cxn>
                <a:cxn ang="0">
                  <a:pos x="800" y="583"/>
                </a:cxn>
                <a:cxn ang="0">
                  <a:pos x="727" y="716"/>
                </a:cxn>
                <a:cxn ang="0">
                  <a:pos x="658" y="817"/>
                </a:cxn>
                <a:cxn ang="0">
                  <a:pos x="578" y="911"/>
                </a:cxn>
                <a:cxn ang="0">
                  <a:pos x="489" y="994"/>
                </a:cxn>
                <a:cxn ang="0">
                  <a:pos x="394" y="1068"/>
                </a:cxn>
                <a:cxn ang="0">
                  <a:pos x="291" y="1131"/>
                </a:cxn>
                <a:cxn ang="0">
                  <a:pos x="180" y="1187"/>
                </a:cxn>
                <a:cxn ang="0">
                  <a:pos x="65" y="1231"/>
                </a:cxn>
                <a:cxn ang="0">
                  <a:pos x="2" y="1251"/>
                </a:cxn>
                <a:cxn ang="0">
                  <a:pos x="0" y="1258"/>
                </a:cxn>
                <a:cxn ang="0">
                  <a:pos x="34" y="1253"/>
                </a:cxn>
                <a:cxn ang="0">
                  <a:pos x="99" y="1239"/>
                </a:cxn>
                <a:cxn ang="0">
                  <a:pos x="163" y="1221"/>
                </a:cxn>
                <a:cxn ang="0">
                  <a:pos x="226" y="1199"/>
                </a:cxn>
                <a:cxn ang="0">
                  <a:pos x="287" y="1172"/>
                </a:cxn>
                <a:cxn ang="0">
                  <a:pos x="347" y="1143"/>
                </a:cxn>
                <a:cxn ang="0">
                  <a:pos x="405" y="1109"/>
                </a:cxn>
                <a:cxn ang="0">
                  <a:pos x="459" y="1073"/>
                </a:cxn>
                <a:cxn ang="0">
                  <a:pos x="510" y="1034"/>
                </a:cxn>
                <a:cxn ang="0">
                  <a:pos x="554" y="997"/>
                </a:cxn>
                <a:cxn ang="0">
                  <a:pos x="596" y="956"/>
                </a:cxn>
                <a:cxn ang="0">
                  <a:pos x="636" y="914"/>
                </a:cxn>
                <a:cxn ang="0">
                  <a:pos x="673" y="868"/>
                </a:cxn>
                <a:cxn ang="0">
                  <a:pos x="709" y="822"/>
                </a:cxn>
                <a:cxn ang="0">
                  <a:pos x="742" y="773"/>
                </a:cxn>
                <a:cxn ang="0">
                  <a:pos x="773" y="724"/>
                </a:cxn>
                <a:cxn ang="0">
                  <a:pos x="829" y="617"/>
                </a:cxn>
                <a:cxn ang="0">
                  <a:pos x="892" y="448"/>
                </a:cxn>
                <a:cxn ang="0">
                  <a:pos x="936" y="271"/>
                </a:cxn>
                <a:cxn ang="0">
                  <a:pos x="968" y="92"/>
                </a:cxn>
                <a:cxn ang="0">
                  <a:pos x="980" y="0"/>
                </a:cxn>
                <a:cxn ang="0">
                  <a:pos x="980" y="0"/>
                </a:cxn>
                <a:cxn ang="0">
                  <a:pos x="980" y="0"/>
                </a:cxn>
              </a:cxnLst>
              <a:rect l="0" t="0" r="r" b="b"/>
              <a:pathLst>
                <a:path w="980" h="1260">
                  <a:moveTo>
                    <a:pt x="980" y="0"/>
                  </a:moveTo>
                  <a:lnTo>
                    <a:pt x="965" y="86"/>
                  </a:lnTo>
                  <a:lnTo>
                    <a:pt x="946" y="171"/>
                  </a:lnTo>
                  <a:lnTo>
                    <a:pt x="924" y="256"/>
                  </a:lnTo>
                  <a:lnTo>
                    <a:pt x="899" y="341"/>
                  </a:lnTo>
                  <a:lnTo>
                    <a:pt x="870" y="422"/>
                  </a:lnTo>
                  <a:lnTo>
                    <a:pt x="836" y="504"/>
                  </a:lnTo>
                  <a:lnTo>
                    <a:pt x="800" y="583"/>
                  </a:lnTo>
                  <a:lnTo>
                    <a:pt x="759" y="661"/>
                  </a:lnTo>
                  <a:lnTo>
                    <a:pt x="727" y="716"/>
                  </a:lnTo>
                  <a:lnTo>
                    <a:pt x="693" y="768"/>
                  </a:lnTo>
                  <a:lnTo>
                    <a:pt x="658" y="817"/>
                  </a:lnTo>
                  <a:lnTo>
                    <a:pt x="619" y="865"/>
                  </a:lnTo>
                  <a:lnTo>
                    <a:pt x="578" y="911"/>
                  </a:lnTo>
                  <a:lnTo>
                    <a:pt x="535" y="953"/>
                  </a:lnTo>
                  <a:lnTo>
                    <a:pt x="489" y="994"/>
                  </a:lnTo>
                  <a:lnTo>
                    <a:pt x="444" y="1031"/>
                  </a:lnTo>
                  <a:lnTo>
                    <a:pt x="394" y="1068"/>
                  </a:lnTo>
                  <a:lnTo>
                    <a:pt x="343" y="1100"/>
                  </a:lnTo>
                  <a:lnTo>
                    <a:pt x="291" y="1131"/>
                  </a:lnTo>
                  <a:lnTo>
                    <a:pt x="236" y="1160"/>
                  </a:lnTo>
                  <a:lnTo>
                    <a:pt x="180" y="1187"/>
                  </a:lnTo>
                  <a:lnTo>
                    <a:pt x="124" y="1209"/>
                  </a:lnTo>
                  <a:lnTo>
                    <a:pt x="65" y="1231"/>
                  </a:lnTo>
                  <a:lnTo>
                    <a:pt x="5" y="1250"/>
                  </a:lnTo>
                  <a:lnTo>
                    <a:pt x="2" y="1251"/>
                  </a:lnTo>
                  <a:lnTo>
                    <a:pt x="0" y="1255"/>
                  </a:lnTo>
                  <a:lnTo>
                    <a:pt x="0" y="1258"/>
                  </a:lnTo>
                  <a:lnTo>
                    <a:pt x="2" y="1260"/>
                  </a:lnTo>
                  <a:lnTo>
                    <a:pt x="34" y="1253"/>
                  </a:lnTo>
                  <a:lnTo>
                    <a:pt x="67" y="1246"/>
                  </a:lnTo>
                  <a:lnTo>
                    <a:pt x="99" y="1239"/>
                  </a:lnTo>
                  <a:lnTo>
                    <a:pt x="131" y="1229"/>
                  </a:lnTo>
                  <a:lnTo>
                    <a:pt x="163" y="1221"/>
                  </a:lnTo>
                  <a:lnTo>
                    <a:pt x="194" y="1209"/>
                  </a:lnTo>
                  <a:lnTo>
                    <a:pt x="226" y="1199"/>
                  </a:lnTo>
                  <a:lnTo>
                    <a:pt x="257" y="1185"/>
                  </a:lnTo>
                  <a:lnTo>
                    <a:pt x="287" y="1172"/>
                  </a:lnTo>
                  <a:lnTo>
                    <a:pt x="318" y="1158"/>
                  </a:lnTo>
                  <a:lnTo>
                    <a:pt x="347" y="1143"/>
                  </a:lnTo>
                  <a:lnTo>
                    <a:pt x="376" y="1128"/>
                  </a:lnTo>
                  <a:lnTo>
                    <a:pt x="405" y="1109"/>
                  </a:lnTo>
                  <a:lnTo>
                    <a:pt x="432" y="1092"/>
                  </a:lnTo>
                  <a:lnTo>
                    <a:pt x="459" y="1073"/>
                  </a:lnTo>
                  <a:lnTo>
                    <a:pt x="486" y="1053"/>
                  </a:lnTo>
                  <a:lnTo>
                    <a:pt x="510" y="1034"/>
                  </a:lnTo>
                  <a:lnTo>
                    <a:pt x="532" y="1016"/>
                  </a:lnTo>
                  <a:lnTo>
                    <a:pt x="554" y="997"/>
                  </a:lnTo>
                  <a:lnTo>
                    <a:pt x="574" y="977"/>
                  </a:lnTo>
                  <a:lnTo>
                    <a:pt x="596" y="956"/>
                  </a:lnTo>
                  <a:lnTo>
                    <a:pt x="615" y="934"/>
                  </a:lnTo>
                  <a:lnTo>
                    <a:pt x="636" y="914"/>
                  </a:lnTo>
                  <a:lnTo>
                    <a:pt x="654" y="890"/>
                  </a:lnTo>
                  <a:lnTo>
                    <a:pt x="673" y="868"/>
                  </a:lnTo>
                  <a:lnTo>
                    <a:pt x="692" y="846"/>
                  </a:lnTo>
                  <a:lnTo>
                    <a:pt x="709" y="822"/>
                  </a:lnTo>
                  <a:lnTo>
                    <a:pt x="726" y="799"/>
                  </a:lnTo>
                  <a:lnTo>
                    <a:pt x="742" y="773"/>
                  </a:lnTo>
                  <a:lnTo>
                    <a:pt x="758" y="749"/>
                  </a:lnTo>
                  <a:lnTo>
                    <a:pt x="773" y="724"/>
                  </a:lnTo>
                  <a:lnTo>
                    <a:pt x="787" y="699"/>
                  </a:lnTo>
                  <a:lnTo>
                    <a:pt x="829" y="617"/>
                  </a:lnTo>
                  <a:lnTo>
                    <a:pt x="863" y="532"/>
                  </a:lnTo>
                  <a:lnTo>
                    <a:pt x="892" y="448"/>
                  </a:lnTo>
                  <a:lnTo>
                    <a:pt x="917" y="359"/>
                  </a:lnTo>
                  <a:lnTo>
                    <a:pt x="936" y="271"/>
                  </a:lnTo>
                  <a:lnTo>
                    <a:pt x="953" y="181"/>
                  </a:lnTo>
                  <a:lnTo>
                    <a:pt x="968" y="92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8" name="Freeform 56"/>
            <p:cNvSpPr>
              <a:spLocks/>
            </p:cNvSpPr>
            <p:nvPr/>
          </p:nvSpPr>
          <p:spPr bwMode="auto">
            <a:xfrm>
              <a:off x="1685" y="2050"/>
              <a:ext cx="137" cy="22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4" y="41"/>
                </a:cxn>
                <a:cxn ang="0">
                  <a:pos x="125" y="78"/>
                </a:cxn>
                <a:cxn ang="0">
                  <a:pos x="112" y="114"/>
                </a:cxn>
                <a:cxn ang="0">
                  <a:pos x="90" y="148"/>
                </a:cxn>
                <a:cxn ang="0">
                  <a:pos x="81" y="158"/>
                </a:cxn>
                <a:cxn ang="0">
                  <a:pos x="74" y="170"/>
                </a:cxn>
                <a:cxn ang="0">
                  <a:pos x="64" y="180"/>
                </a:cxn>
                <a:cxn ang="0">
                  <a:pos x="56" y="190"/>
                </a:cxn>
                <a:cxn ang="0">
                  <a:pos x="45" y="198"/>
                </a:cxn>
                <a:cxn ang="0">
                  <a:pos x="34" y="205"/>
                </a:cxn>
                <a:cxn ang="0">
                  <a:pos x="22" y="209"/>
                </a:cxn>
                <a:cxn ang="0">
                  <a:pos x="8" y="212"/>
                </a:cxn>
                <a:cxn ang="0">
                  <a:pos x="5" y="212"/>
                </a:cxn>
                <a:cxn ang="0">
                  <a:pos x="1" y="215"/>
                </a:cxn>
                <a:cxn ang="0">
                  <a:pos x="0" y="217"/>
                </a:cxn>
                <a:cxn ang="0">
                  <a:pos x="1" y="221"/>
                </a:cxn>
                <a:cxn ang="0">
                  <a:pos x="13" y="226"/>
                </a:cxn>
                <a:cxn ang="0">
                  <a:pos x="25" y="226"/>
                </a:cxn>
                <a:cxn ang="0">
                  <a:pos x="37" y="219"/>
                </a:cxn>
                <a:cxn ang="0">
                  <a:pos x="49" y="210"/>
                </a:cxn>
                <a:cxn ang="0">
                  <a:pos x="61" y="200"/>
                </a:cxn>
                <a:cxn ang="0">
                  <a:pos x="71" y="188"/>
                </a:cxn>
                <a:cxn ang="0">
                  <a:pos x="79" y="178"/>
                </a:cxn>
                <a:cxn ang="0">
                  <a:pos x="86" y="170"/>
                </a:cxn>
                <a:cxn ang="0">
                  <a:pos x="100" y="151"/>
                </a:cxn>
                <a:cxn ang="0">
                  <a:pos x="110" y="131"/>
                </a:cxn>
                <a:cxn ang="0">
                  <a:pos x="118" y="110"/>
                </a:cxn>
                <a:cxn ang="0">
                  <a:pos x="127" y="90"/>
                </a:cxn>
                <a:cxn ang="0">
                  <a:pos x="132" y="68"/>
                </a:cxn>
                <a:cxn ang="0">
                  <a:pos x="135" y="46"/>
                </a:cxn>
                <a:cxn ang="0">
                  <a:pos x="137" y="24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37" h="226">
                  <a:moveTo>
                    <a:pt x="137" y="0"/>
                  </a:moveTo>
                  <a:lnTo>
                    <a:pt x="134" y="41"/>
                  </a:lnTo>
                  <a:lnTo>
                    <a:pt x="125" y="78"/>
                  </a:lnTo>
                  <a:lnTo>
                    <a:pt x="112" y="114"/>
                  </a:lnTo>
                  <a:lnTo>
                    <a:pt x="90" y="148"/>
                  </a:lnTo>
                  <a:lnTo>
                    <a:pt x="81" y="158"/>
                  </a:lnTo>
                  <a:lnTo>
                    <a:pt x="74" y="170"/>
                  </a:lnTo>
                  <a:lnTo>
                    <a:pt x="64" y="180"/>
                  </a:lnTo>
                  <a:lnTo>
                    <a:pt x="56" y="190"/>
                  </a:lnTo>
                  <a:lnTo>
                    <a:pt x="45" y="198"/>
                  </a:lnTo>
                  <a:lnTo>
                    <a:pt x="34" y="205"/>
                  </a:lnTo>
                  <a:lnTo>
                    <a:pt x="22" y="209"/>
                  </a:lnTo>
                  <a:lnTo>
                    <a:pt x="8" y="212"/>
                  </a:lnTo>
                  <a:lnTo>
                    <a:pt x="5" y="212"/>
                  </a:lnTo>
                  <a:lnTo>
                    <a:pt x="1" y="215"/>
                  </a:lnTo>
                  <a:lnTo>
                    <a:pt x="0" y="217"/>
                  </a:lnTo>
                  <a:lnTo>
                    <a:pt x="1" y="221"/>
                  </a:lnTo>
                  <a:lnTo>
                    <a:pt x="13" y="226"/>
                  </a:lnTo>
                  <a:lnTo>
                    <a:pt x="25" y="226"/>
                  </a:lnTo>
                  <a:lnTo>
                    <a:pt x="37" y="219"/>
                  </a:lnTo>
                  <a:lnTo>
                    <a:pt x="49" y="210"/>
                  </a:lnTo>
                  <a:lnTo>
                    <a:pt x="61" y="200"/>
                  </a:lnTo>
                  <a:lnTo>
                    <a:pt x="71" y="188"/>
                  </a:lnTo>
                  <a:lnTo>
                    <a:pt x="79" y="178"/>
                  </a:lnTo>
                  <a:lnTo>
                    <a:pt x="86" y="170"/>
                  </a:lnTo>
                  <a:lnTo>
                    <a:pt x="100" y="151"/>
                  </a:lnTo>
                  <a:lnTo>
                    <a:pt x="110" y="131"/>
                  </a:lnTo>
                  <a:lnTo>
                    <a:pt x="118" y="110"/>
                  </a:lnTo>
                  <a:lnTo>
                    <a:pt x="127" y="90"/>
                  </a:lnTo>
                  <a:lnTo>
                    <a:pt x="132" y="68"/>
                  </a:lnTo>
                  <a:lnTo>
                    <a:pt x="135" y="46"/>
                  </a:lnTo>
                  <a:lnTo>
                    <a:pt x="137" y="24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89" name="Freeform 57"/>
            <p:cNvSpPr>
              <a:spLocks/>
            </p:cNvSpPr>
            <p:nvPr/>
          </p:nvSpPr>
          <p:spPr bwMode="auto">
            <a:xfrm>
              <a:off x="1705" y="2098"/>
              <a:ext cx="178" cy="308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77" y="25"/>
                </a:cxn>
                <a:cxn ang="0">
                  <a:pos x="173" y="50"/>
                </a:cxn>
                <a:cxn ang="0">
                  <a:pos x="170" y="76"/>
                </a:cxn>
                <a:cxn ang="0">
                  <a:pos x="165" y="100"/>
                </a:cxn>
                <a:cxn ang="0">
                  <a:pos x="156" y="123"/>
                </a:cxn>
                <a:cxn ang="0">
                  <a:pos x="146" y="147"/>
                </a:cxn>
                <a:cxn ang="0">
                  <a:pos x="134" y="169"/>
                </a:cxn>
                <a:cxn ang="0">
                  <a:pos x="119" y="189"/>
                </a:cxn>
                <a:cxn ang="0">
                  <a:pos x="105" y="203"/>
                </a:cxn>
                <a:cxn ang="0">
                  <a:pos x="92" y="215"/>
                </a:cxn>
                <a:cxn ang="0">
                  <a:pos x="76" y="227"/>
                </a:cxn>
                <a:cxn ang="0">
                  <a:pos x="61" y="237"/>
                </a:cxn>
                <a:cxn ang="0">
                  <a:pos x="46" y="249"/>
                </a:cxn>
                <a:cxn ang="0">
                  <a:pos x="31" y="261"/>
                </a:cxn>
                <a:cxn ang="0">
                  <a:pos x="17" y="273"/>
                </a:cxn>
                <a:cxn ang="0">
                  <a:pos x="5" y="286"/>
                </a:cxn>
                <a:cxn ang="0">
                  <a:pos x="2" y="291"/>
                </a:cxn>
                <a:cxn ang="0">
                  <a:pos x="0" y="300"/>
                </a:cxn>
                <a:cxn ang="0">
                  <a:pos x="0" y="306"/>
                </a:cxn>
                <a:cxn ang="0">
                  <a:pos x="5" y="308"/>
                </a:cxn>
                <a:cxn ang="0">
                  <a:pos x="25" y="301"/>
                </a:cxn>
                <a:cxn ang="0">
                  <a:pos x="46" y="291"/>
                </a:cxn>
                <a:cxn ang="0">
                  <a:pos x="66" y="276"/>
                </a:cxn>
                <a:cxn ang="0">
                  <a:pos x="85" y="259"/>
                </a:cxn>
                <a:cxn ang="0">
                  <a:pos x="102" y="240"/>
                </a:cxn>
                <a:cxn ang="0">
                  <a:pos x="119" y="220"/>
                </a:cxn>
                <a:cxn ang="0">
                  <a:pos x="132" y="200"/>
                </a:cxn>
                <a:cxn ang="0">
                  <a:pos x="143" y="183"/>
                </a:cxn>
                <a:cxn ang="0">
                  <a:pos x="161" y="140"/>
                </a:cxn>
                <a:cxn ang="0">
                  <a:pos x="173" y="93"/>
                </a:cxn>
                <a:cxn ang="0">
                  <a:pos x="178" y="47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</a:cxnLst>
              <a:rect l="0" t="0" r="r" b="b"/>
              <a:pathLst>
                <a:path w="178" h="308">
                  <a:moveTo>
                    <a:pt x="178" y="0"/>
                  </a:moveTo>
                  <a:lnTo>
                    <a:pt x="177" y="25"/>
                  </a:lnTo>
                  <a:lnTo>
                    <a:pt x="173" y="50"/>
                  </a:lnTo>
                  <a:lnTo>
                    <a:pt x="170" y="76"/>
                  </a:lnTo>
                  <a:lnTo>
                    <a:pt x="165" y="100"/>
                  </a:lnTo>
                  <a:lnTo>
                    <a:pt x="156" y="123"/>
                  </a:lnTo>
                  <a:lnTo>
                    <a:pt x="146" y="147"/>
                  </a:lnTo>
                  <a:lnTo>
                    <a:pt x="134" y="169"/>
                  </a:lnTo>
                  <a:lnTo>
                    <a:pt x="119" y="189"/>
                  </a:lnTo>
                  <a:lnTo>
                    <a:pt x="105" y="203"/>
                  </a:lnTo>
                  <a:lnTo>
                    <a:pt x="92" y="215"/>
                  </a:lnTo>
                  <a:lnTo>
                    <a:pt x="76" y="227"/>
                  </a:lnTo>
                  <a:lnTo>
                    <a:pt x="61" y="237"/>
                  </a:lnTo>
                  <a:lnTo>
                    <a:pt x="46" y="249"/>
                  </a:lnTo>
                  <a:lnTo>
                    <a:pt x="31" y="261"/>
                  </a:lnTo>
                  <a:lnTo>
                    <a:pt x="17" y="273"/>
                  </a:lnTo>
                  <a:lnTo>
                    <a:pt x="5" y="286"/>
                  </a:lnTo>
                  <a:lnTo>
                    <a:pt x="2" y="291"/>
                  </a:lnTo>
                  <a:lnTo>
                    <a:pt x="0" y="300"/>
                  </a:lnTo>
                  <a:lnTo>
                    <a:pt x="0" y="306"/>
                  </a:lnTo>
                  <a:lnTo>
                    <a:pt x="5" y="308"/>
                  </a:lnTo>
                  <a:lnTo>
                    <a:pt x="25" y="301"/>
                  </a:lnTo>
                  <a:lnTo>
                    <a:pt x="46" y="291"/>
                  </a:lnTo>
                  <a:lnTo>
                    <a:pt x="66" y="276"/>
                  </a:lnTo>
                  <a:lnTo>
                    <a:pt x="85" y="259"/>
                  </a:lnTo>
                  <a:lnTo>
                    <a:pt x="102" y="240"/>
                  </a:lnTo>
                  <a:lnTo>
                    <a:pt x="119" y="220"/>
                  </a:lnTo>
                  <a:lnTo>
                    <a:pt x="132" y="200"/>
                  </a:lnTo>
                  <a:lnTo>
                    <a:pt x="143" y="183"/>
                  </a:lnTo>
                  <a:lnTo>
                    <a:pt x="161" y="140"/>
                  </a:lnTo>
                  <a:lnTo>
                    <a:pt x="173" y="93"/>
                  </a:lnTo>
                  <a:lnTo>
                    <a:pt x="178" y="47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0" name="Freeform 58"/>
            <p:cNvSpPr>
              <a:spLocks/>
            </p:cNvSpPr>
            <p:nvPr/>
          </p:nvSpPr>
          <p:spPr bwMode="auto">
            <a:xfrm>
              <a:off x="1309" y="1536"/>
              <a:ext cx="513" cy="582"/>
            </a:xfrm>
            <a:custGeom>
              <a:avLst/>
              <a:gdLst/>
              <a:ahLst/>
              <a:cxnLst>
                <a:cxn ang="0">
                  <a:pos x="498" y="562"/>
                </a:cxn>
                <a:cxn ang="0">
                  <a:pos x="471" y="523"/>
                </a:cxn>
                <a:cxn ang="0">
                  <a:pos x="447" y="482"/>
                </a:cxn>
                <a:cxn ang="0">
                  <a:pos x="423" y="441"/>
                </a:cxn>
                <a:cxn ang="0">
                  <a:pos x="404" y="392"/>
                </a:cxn>
                <a:cxn ang="0">
                  <a:pos x="394" y="334"/>
                </a:cxn>
                <a:cxn ang="0">
                  <a:pos x="382" y="280"/>
                </a:cxn>
                <a:cxn ang="0">
                  <a:pos x="364" y="231"/>
                </a:cxn>
                <a:cxn ang="0">
                  <a:pos x="342" y="199"/>
                </a:cxn>
                <a:cxn ang="0">
                  <a:pos x="325" y="180"/>
                </a:cxn>
                <a:cxn ang="0">
                  <a:pos x="304" y="163"/>
                </a:cxn>
                <a:cxn ang="0">
                  <a:pos x="286" y="144"/>
                </a:cxn>
                <a:cxn ang="0">
                  <a:pos x="269" y="127"/>
                </a:cxn>
                <a:cxn ang="0">
                  <a:pos x="252" y="114"/>
                </a:cxn>
                <a:cxn ang="0">
                  <a:pos x="235" y="104"/>
                </a:cxn>
                <a:cxn ang="0">
                  <a:pos x="216" y="94"/>
                </a:cxn>
                <a:cxn ang="0">
                  <a:pos x="180" y="80"/>
                </a:cxn>
                <a:cxn ang="0">
                  <a:pos x="129" y="61"/>
                </a:cxn>
                <a:cxn ang="0">
                  <a:pos x="78" y="41"/>
                </a:cxn>
                <a:cxn ang="0">
                  <a:pos x="31" y="16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19" y="29"/>
                </a:cxn>
                <a:cxn ang="0">
                  <a:pos x="58" y="56"/>
                </a:cxn>
                <a:cxn ang="0">
                  <a:pos x="97" y="78"/>
                </a:cxn>
                <a:cxn ang="0">
                  <a:pos x="140" y="99"/>
                </a:cxn>
                <a:cxn ang="0">
                  <a:pos x="175" y="112"/>
                </a:cxn>
                <a:cxn ang="0">
                  <a:pos x="201" y="122"/>
                </a:cxn>
                <a:cxn ang="0">
                  <a:pos x="226" y="134"/>
                </a:cxn>
                <a:cxn ang="0">
                  <a:pos x="248" y="150"/>
                </a:cxn>
                <a:cxn ang="0">
                  <a:pos x="269" y="168"/>
                </a:cxn>
                <a:cxn ang="0">
                  <a:pos x="289" y="183"/>
                </a:cxn>
                <a:cxn ang="0">
                  <a:pos x="309" y="199"/>
                </a:cxn>
                <a:cxn ang="0">
                  <a:pos x="330" y="214"/>
                </a:cxn>
                <a:cxn ang="0">
                  <a:pos x="359" y="243"/>
                </a:cxn>
                <a:cxn ang="0">
                  <a:pos x="379" y="294"/>
                </a:cxn>
                <a:cxn ang="0">
                  <a:pos x="389" y="351"/>
                </a:cxn>
                <a:cxn ang="0">
                  <a:pos x="401" y="406"/>
                </a:cxn>
                <a:cxn ang="0">
                  <a:pos x="421" y="451"/>
                </a:cxn>
                <a:cxn ang="0">
                  <a:pos x="445" y="490"/>
                </a:cxn>
                <a:cxn ang="0">
                  <a:pos x="471" y="528"/>
                </a:cxn>
                <a:cxn ang="0">
                  <a:pos x="498" y="563"/>
                </a:cxn>
                <a:cxn ang="0">
                  <a:pos x="513" y="582"/>
                </a:cxn>
                <a:cxn ang="0">
                  <a:pos x="513" y="582"/>
                </a:cxn>
                <a:cxn ang="0">
                  <a:pos x="513" y="580"/>
                </a:cxn>
              </a:cxnLst>
              <a:rect l="0" t="0" r="r" b="b"/>
              <a:pathLst>
                <a:path w="513" h="582">
                  <a:moveTo>
                    <a:pt x="513" y="580"/>
                  </a:moveTo>
                  <a:lnTo>
                    <a:pt x="498" y="562"/>
                  </a:lnTo>
                  <a:lnTo>
                    <a:pt x="484" y="543"/>
                  </a:lnTo>
                  <a:lnTo>
                    <a:pt x="471" y="523"/>
                  </a:lnTo>
                  <a:lnTo>
                    <a:pt x="459" y="502"/>
                  </a:lnTo>
                  <a:lnTo>
                    <a:pt x="447" y="482"/>
                  </a:lnTo>
                  <a:lnTo>
                    <a:pt x="435" y="462"/>
                  </a:lnTo>
                  <a:lnTo>
                    <a:pt x="423" y="441"/>
                  </a:lnTo>
                  <a:lnTo>
                    <a:pt x="413" y="419"/>
                  </a:lnTo>
                  <a:lnTo>
                    <a:pt x="404" y="392"/>
                  </a:lnTo>
                  <a:lnTo>
                    <a:pt x="399" y="363"/>
                  </a:lnTo>
                  <a:lnTo>
                    <a:pt x="394" y="334"/>
                  </a:lnTo>
                  <a:lnTo>
                    <a:pt x="389" y="306"/>
                  </a:lnTo>
                  <a:lnTo>
                    <a:pt x="382" y="280"/>
                  </a:lnTo>
                  <a:lnTo>
                    <a:pt x="374" y="255"/>
                  </a:lnTo>
                  <a:lnTo>
                    <a:pt x="364" y="231"/>
                  </a:lnTo>
                  <a:lnTo>
                    <a:pt x="350" y="209"/>
                  </a:lnTo>
                  <a:lnTo>
                    <a:pt x="342" y="199"/>
                  </a:lnTo>
                  <a:lnTo>
                    <a:pt x="333" y="190"/>
                  </a:lnTo>
                  <a:lnTo>
                    <a:pt x="325" y="180"/>
                  </a:lnTo>
                  <a:lnTo>
                    <a:pt x="314" y="172"/>
                  </a:lnTo>
                  <a:lnTo>
                    <a:pt x="304" y="163"/>
                  </a:lnTo>
                  <a:lnTo>
                    <a:pt x="296" y="155"/>
                  </a:lnTo>
                  <a:lnTo>
                    <a:pt x="286" y="144"/>
                  </a:lnTo>
                  <a:lnTo>
                    <a:pt x="277" y="136"/>
                  </a:lnTo>
                  <a:lnTo>
                    <a:pt x="269" y="127"/>
                  </a:lnTo>
                  <a:lnTo>
                    <a:pt x="260" y="121"/>
                  </a:lnTo>
                  <a:lnTo>
                    <a:pt x="252" y="114"/>
                  </a:lnTo>
                  <a:lnTo>
                    <a:pt x="243" y="109"/>
                  </a:lnTo>
                  <a:lnTo>
                    <a:pt x="235" y="104"/>
                  </a:lnTo>
                  <a:lnTo>
                    <a:pt x="224" y="99"/>
                  </a:lnTo>
                  <a:lnTo>
                    <a:pt x="216" y="94"/>
                  </a:lnTo>
                  <a:lnTo>
                    <a:pt x="206" y="90"/>
                  </a:lnTo>
                  <a:lnTo>
                    <a:pt x="180" y="80"/>
                  </a:lnTo>
                  <a:lnTo>
                    <a:pt x="155" y="70"/>
                  </a:lnTo>
                  <a:lnTo>
                    <a:pt x="129" y="61"/>
                  </a:lnTo>
                  <a:lnTo>
                    <a:pt x="104" y="51"/>
                  </a:lnTo>
                  <a:lnTo>
                    <a:pt x="78" y="41"/>
                  </a:lnTo>
                  <a:lnTo>
                    <a:pt x="55" y="29"/>
                  </a:lnTo>
                  <a:lnTo>
                    <a:pt x="31" y="16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19" y="29"/>
                  </a:lnTo>
                  <a:lnTo>
                    <a:pt x="38" y="43"/>
                  </a:lnTo>
                  <a:lnTo>
                    <a:pt x="58" y="56"/>
                  </a:lnTo>
                  <a:lnTo>
                    <a:pt x="77" y="68"/>
                  </a:lnTo>
                  <a:lnTo>
                    <a:pt x="97" y="78"/>
                  </a:lnTo>
                  <a:lnTo>
                    <a:pt x="119" y="88"/>
                  </a:lnTo>
                  <a:lnTo>
                    <a:pt x="140" y="99"/>
                  </a:lnTo>
                  <a:lnTo>
                    <a:pt x="162" y="107"/>
                  </a:lnTo>
                  <a:lnTo>
                    <a:pt x="175" y="112"/>
                  </a:lnTo>
                  <a:lnTo>
                    <a:pt x="189" y="117"/>
                  </a:lnTo>
                  <a:lnTo>
                    <a:pt x="201" y="122"/>
                  </a:lnTo>
                  <a:lnTo>
                    <a:pt x="214" y="127"/>
                  </a:lnTo>
                  <a:lnTo>
                    <a:pt x="226" y="134"/>
                  </a:lnTo>
                  <a:lnTo>
                    <a:pt x="238" y="141"/>
                  </a:lnTo>
                  <a:lnTo>
                    <a:pt x="248" y="150"/>
                  </a:lnTo>
                  <a:lnTo>
                    <a:pt x="260" y="160"/>
                  </a:lnTo>
                  <a:lnTo>
                    <a:pt x="269" y="168"/>
                  </a:lnTo>
                  <a:lnTo>
                    <a:pt x="279" y="177"/>
                  </a:lnTo>
                  <a:lnTo>
                    <a:pt x="289" y="183"/>
                  </a:lnTo>
                  <a:lnTo>
                    <a:pt x="299" y="192"/>
                  </a:lnTo>
                  <a:lnTo>
                    <a:pt x="309" y="199"/>
                  </a:lnTo>
                  <a:lnTo>
                    <a:pt x="320" y="207"/>
                  </a:lnTo>
                  <a:lnTo>
                    <a:pt x="330" y="214"/>
                  </a:lnTo>
                  <a:lnTo>
                    <a:pt x="340" y="222"/>
                  </a:lnTo>
                  <a:lnTo>
                    <a:pt x="359" y="243"/>
                  </a:lnTo>
                  <a:lnTo>
                    <a:pt x="370" y="268"/>
                  </a:lnTo>
                  <a:lnTo>
                    <a:pt x="379" y="294"/>
                  </a:lnTo>
                  <a:lnTo>
                    <a:pt x="386" y="322"/>
                  </a:lnTo>
                  <a:lnTo>
                    <a:pt x="389" y="351"/>
                  </a:lnTo>
                  <a:lnTo>
                    <a:pt x="394" y="378"/>
                  </a:lnTo>
                  <a:lnTo>
                    <a:pt x="401" y="406"/>
                  </a:lnTo>
                  <a:lnTo>
                    <a:pt x="411" y="431"/>
                  </a:lnTo>
                  <a:lnTo>
                    <a:pt x="421" y="451"/>
                  </a:lnTo>
                  <a:lnTo>
                    <a:pt x="433" y="470"/>
                  </a:lnTo>
                  <a:lnTo>
                    <a:pt x="445" y="490"/>
                  </a:lnTo>
                  <a:lnTo>
                    <a:pt x="457" y="509"/>
                  </a:lnTo>
                  <a:lnTo>
                    <a:pt x="471" y="528"/>
                  </a:lnTo>
                  <a:lnTo>
                    <a:pt x="483" y="546"/>
                  </a:lnTo>
                  <a:lnTo>
                    <a:pt x="498" y="563"/>
                  </a:lnTo>
                  <a:lnTo>
                    <a:pt x="513" y="582"/>
                  </a:lnTo>
                  <a:lnTo>
                    <a:pt x="513" y="582"/>
                  </a:lnTo>
                  <a:lnTo>
                    <a:pt x="513" y="582"/>
                  </a:lnTo>
                  <a:lnTo>
                    <a:pt x="513" y="582"/>
                  </a:lnTo>
                  <a:lnTo>
                    <a:pt x="513" y="580"/>
                  </a:lnTo>
                  <a:lnTo>
                    <a:pt x="513" y="5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1" name="Freeform 59"/>
            <p:cNvSpPr>
              <a:spLocks/>
            </p:cNvSpPr>
            <p:nvPr/>
          </p:nvSpPr>
          <p:spPr bwMode="auto">
            <a:xfrm>
              <a:off x="1467" y="1904"/>
              <a:ext cx="270" cy="350"/>
            </a:xfrm>
            <a:custGeom>
              <a:avLst/>
              <a:gdLst/>
              <a:ahLst/>
              <a:cxnLst>
                <a:cxn ang="0">
                  <a:pos x="7" y="29"/>
                </a:cxn>
                <a:cxn ang="0">
                  <a:pos x="10" y="87"/>
                </a:cxn>
                <a:cxn ang="0">
                  <a:pos x="14" y="146"/>
                </a:cxn>
                <a:cxn ang="0">
                  <a:pos x="29" y="200"/>
                </a:cxn>
                <a:cxn ang="0">
                  <a:pos x="56" y="238"/>
                </a:cxn>
                <a:cxn ang="0">
                  <a:pos x="78" y="258"/>
                </a:cxn>
                <a:cxn ang="0">
                  <a:pos x="104" y="275"/>
                </a:cxn>
                <a:cxn ang="0">
                  <a:pos x="131" y="289"/>
                </a:cxn>
                <a:cxn ang="0">
                  <a:pos x="151" y="297"/>
                </a:cxn>
                <a:cxn ang="0">
                  <a:pos x="165" y="302"/>
                </a:cxn>
                <a:cxn ang="0">
                  <a:pos x="180" y="305"/>
                </a:cxn>
                <a:cxn ang="0">
                  <a:pos x="195" y="309"/>
                </a:cxn>
                <a:cxn ang="0">
                  <a:pos x="209" y="316"/>
                </a:cxn>
                <a:cxn ang="0">
                  <a:pos x="223" y="326"/>
                </a:cxn>
                <a:cxn ang="0">
                  <a:pos x="238" y="336"/>
                </a:cxn>
                <a:cxn ang="0">
                  <a:pos x="252" y="344"/>
                </a:cxn>
                <a:cxn ang="0">
                  <a:pos x="263" y="350"/>
                </a:cxn>
                <a:cxn ang="0">
                  <a:pos x="270" y="343"/>
                </a:cxn>
                <a:cxn ang="0">
                  <a:pos x="260" y="328"/>
                </a:cxn>
                <a:cxn ang="0">
                  <a:pos x="246" y="309"/>
                </a:cxn>
                <a:cxn ang="0">
                  <a:pos x="231" y="290"/>
                </a:cxn>
                <a:cxn ang="0">
                  <a:pos x="212" y="275"/>
                </a:cxn>
                <a:cxn ang="0">
                  <a:pos x="185" y="263"/>
                </a:cxn>
                <a:cxn ang="0">
                  <a:pos x="158" y="251"/>
                </a:cxn>
                <a:cxn ang="0">
                  <a:pos x="131" y="238"/>
                </a:cxn>
                <a:cxn ang="0">
                  <a:pos x="105" y="221"/>
                </a:cxn>
                <a:cxn ang="0">
                  <a:pos x="72" y="188"/>
                </a:cxn>
                <a:cxn ang="0">
                  <a:pos x="43" y="139"/>
                </a:cxn>
                <a:cxn ang="0">
                  <a:pos x="27" y="85"/>
                </a:cxn>
                <a:cxn ang="0">
                  <a:pos x="12" y="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0" h="350">
                  <a:moveTo>
                    <a:pt x="0" y="0"/>
                  </a:moveTo>
                  <a:lnTo>
                    <a:pt x="7" y="29"/>
                  </a:lnTo>
                  <a:lnTo>
                    <a:pt x="9" y="58"/>
                  </a:lnTo>
                  <a:lnTo>
                    <a:pt x="10" y="87"/>
                  </a:lnTo>
                  <a:lnTo>
                    <a:pt x="12" y="117"/>
                  </a:lnTo>
                  <a:lnTo>
                    <a:pt x="14" y="146"/>
                  </a:lnTo>
                  <a:lnTo>
                    <a:pt x="21" y="173"/>
                  </a:lnTo>
                  <a:lnTo>
                    <a:pt x="29" y="200"/>
                  </a:lnTo>
                  <a:lnTo>
                    <a:pt x="46" y="226"/>
                  </a:lnTo>
                  <a:lnTo>
                    <a:pt x="56" y="238"/>
                  </a:lnTo>
                  <a:lnTo>
                    <a:pt x="68" y="248"/>
                  </a:lnTo>
                  <a:lnTo>
                    <a:pt x="78" y="258"/>
                  </a:lnTo>
                  <a:lnTo>
                    <a:pt x="90" y="266"/>
                  </a:lnTo>
                  <a:lnTo>
                    <a:pt x="104" y="275"/>
                  </a:lnTo>
                  <a:lnTo>
                    <a:pt x="116" y="282"/>
                  </a:lnTo>
                  <a:lnTo>
                    <a:pt x="131" y="289"/>
                  </a:lnTo>
                  <a:lnTo>
                    <a:pt x="145" y="295"/>
                  </a:lnTo>
                  <a:lnTo>
                    <a:pt x="151" y="297"/>
                  </a:lnTo>
                  <a:lnTo>
                    <a:pt x="158" y="300"/>
                  </a:lnTo>
                  <a:lnTo>
                    <a:pt x="165" y="302"/>
                  </a:lnTo>
                  <a:lnTo>
                    <a:pt x="173" y="304"/>
                  </a:lnTo>
                  <a:lnTo>
                    <a:pt x="180" y="305"/>
                  </a:lnTo>
                  <a:lnTo>
                    <a:pt x="187" y="307"/>
                  </a:lnTo>
                  <a:lnTo>
                    <a:pt x="195" y="309"/>
                  </a:lnTo>
                  <a:lnTo>
                    <a:pt x="202" y="312"/>
                  </a:lnTo>
                  <a:lnTo>
                    <a:pt x="209" y="316"/>
                  </a:lnTo>
                  <a:lnTo>
                    <a:pt x="216" y="321"/>
                  </a:lnTo>
                  <a:lnTo>
                    <a:pt x="223" y="326"/>
                  </a:lnTo>
                  <a:lnTo>
                    <a:pt x="231" y="331"/>
                  </a:lnTo>
                  <a:lnTo>
                    <a:pt x="238" y="336"/>
                  </a:lnTo>
                  <a:lnTo>
                    <a:pt x="245" y="339"/>
                  </a:lnTo>
                  <a:lnTo>
                    <a:pt x="252" y="344"/>
                  </a:lnTo>
                  <a:lnTo>
                    <a:pt x="258" y="350"/>
                  </a:lnTo>
                  <a:lnTo>
                    <a:pt x="263" y="350"/>
                  </a:lnTo>
                  <a:lnTo>
                    <a:pt x="267" y="346"/>
                  </a:lnTo>
                  <a:lnTo>
                    <a:pt x="270" y="343"/>
                  </a:lnTo>
                  <a:lnTo>
                    <a:pt x="269" y="338"/>
                  </a:lnTo>
                  <a:lnTo>
                    <a:pt x="260" y="328"/>
                  </a:lnTo>
                  <a:lnTo>
                    <a:pt x="253" y="319"/>
                  </a:lnTo>
                  <a:lnTo>
                    <a:pt x="246" y="309"/>
                  </a:lnTo>
                  <a:lnTo>
                    <a:pt x="238" y="299"/>
                  </a:lnTo>
                  <a:lnTo>
                    <a:pt x="231" y="290"/>
                  </a:lnTo>
                  <a:lnTo>
                    <a:pt x="221" y="283"/>
                  </a:lnTo>
                  <a:lnTo>
                    <a:pt x="212" y="275"/>
                  </a:lnTo>
                  <a:lnTo>
                    <a:pt x="201" y="270"/>
                  </a:lnTo>
                  <a:lnTo>
                    <a:pt x="185" y="263"/>
                  </a:lnTo>
                  <a:lnTo>
                    <a:pt x="172" y="256"/>
                  </a:lnTo>
                  <a:lnTo>
                    <a:pt x="158" y="251"/>
                  </a:lnTo>
                  <a:lnTo>
                    <a:pt x="145" y="244"/>
                  </a:lnTo>
                  <a:lnTo>
                    <a:pt x="131" y="238"/>
                  </a:lnTo>
                  <a:lnTo>
                    <a:pt x="117" y="231"/>
                  </a:lnTo>
                  <a:lnTo>
                    <a:pt x="105" y="221"/>
                  </a:lnTo>
                  <a:lnTo>
                    <a:pt x="92" y="211"/>
                  </a:lnTo>
                  <a:lnTo>
                    <a:pt x="72" y="188"/>
                  </a:lnTo>
                  <a:lnTo>
                    <a:pt x="55" y="165"/>
                  </a:lnTo>
                  <a:lnTo>
                    <a:pt x="43" y="139"/>
                  </a:lnTo>
                  <a:lnTo>
                    <a:pt x="34" y="112"/>
                  </a:lnTo>
                  <a:lnTo>
                    <a:pt x="27" y="85"/>
                  </a:lnTo>
                  <a:lnTo>
                    <a:pt x="21" y="56"/>
                  </a:lnTo>
                  <a:lnTo>
                    <a:pt x="12" y="29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2" name="Freeform 60"/>
            <p:cNvSpPr>
              <a:spLocks/>
            </p:cNvSpPr>
            <p:nvPr/>
          </p:nvSpPr>
          <p:spPr bwMode="auto">
            <a:xfrm>
              <a:off x="1357" y="1847"/>
              <a:ext cx="200" cy="105"/>
            </a:xfrm>
            <a:custGeom>
              <a:avLst/>
              <a:gdLst/>
              <a:ahLst/>
              <a:cxnLst>
                <a:cxn ang="0">
                  <a:pos x="2" y="105"/>
                </a:cxn>
                <a:cxn ang="0">
                  <a:pos x="0" y="84"/>
                </a:cxn>
                <a:cxn ang="0">
                  <a:pos x="7" y="69"/>
                </a:cxn>
                <a:cxn ang="0">
                  <a:pos x="17" y="57"/>
                </a:cxn>
                <a:cxn ang="0">
                  <a:pos x="30" y="50"/>
                </a:cxn>
                <a:cxn ang="0">
                  <a:pos x="47" y="45"/>
                </a:cxn>
                <a:cxn ang="0">
                  <a:pos x="64" y="44"/>
                </a:cxn>
                <a:cxn ang="0">
                  <a:pos x="81" y="40"/>
                </a:cxn>
                <a:cxn ang="0">
                  <a:pos x="97" y="39"/>
                </a:cxn>
                <a:cxn ang="0">
                  <a:pos x="109" y="35"/>
                </a:cxn>
                <a:cxn ang="0">
                  <a:pos x="120" y="32"/>
                </a:cxn>
                <a:cxn ang="0">
                  <a:pos x="132" y="28"/>
                </a:cxn>
                <a:cxn ang="0">
                  <a:pos x="146" y="25"/>
                </a:cxn>
                <a:cxn ang="0">
                  <a:pos x="158" y="22"/>
                </a:cxn>
                <a:cxn ang="0">
                  <a:pos x="170" y="18"/>
                </a:cxn>
                <a:cxn ang="0">
                  <a:pos x="182" y="13"/>
                </a:cxn>
                <a:cxn ang="0">
                  <a:pos x="193" y="10"/>
                </a:cxn>
                <a:cxn ang="0">
                  <a:pos x="197" y="8"/>
                </a:cxn>
                <a:cxn ang="0">
                  <a:pos x="199" y="5"/>
                </a:cxn>
                <a:cxn ang="0">
                  <a:pos x="200" y="1"/>
                </a:cxn>
                <a:cxn ang="0">
                  <a:pos x="197" y="0"/>
                </a:cxn>
                <a:cxn ang="0">
                  <a:pos x="173" y="3"/>
                </a:cxn>
                <a:cxn ang="0">
                  <a:pos x="141" y="6"/>
                </a:cxn>
                <a:cxn ang="0">
                  <a:pos x="105" y="11"/>
                </a:cxn>
                <a:cxn ang="0">
                  <a:pos x="69" y="20"/>
                </a:cxn>
                <a:cxn ang="0">
                  <a:pos x="37" y="34"/>
                </a:cxn>
                <a:cxn ang="0">
                  <a:pos x="13" y="50"/>
                </a:cxn>
                <a:cxn ang="0">
                  <a:pos x="0" y="74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2" y="105"/>
                </a:cxn>
                <a:cxn ang="0">
                  <a:pos x="2" y="105"/>
                </a:cxn>
                <a:cxn ang="0">
                  <a:pos x="2" y="105"/>
                </a:cxn>
                <a:cxn ang="0">
                  <a:pos x="2" y="105"/>
                </a:cxn>
              </a:cxnLst>
              <a:rect l="0" t="0" r="r" b="b"/>
              <a:pathLst>
                <a:path w="200" h="105">
                  <a:moveTo>
                    <a:pt x="2" y="105"/>
                  </a:moveTo>
                  <a:lnTo>
                    <a:pt x="0" y="84"/>
                  </a:lnTo>
                  <a:lnTo>
                    <a:pt x="7" y="69"/>
                  </a:lnTo>
                  <a:lnTo>
                    <a:pt x="17" y="57"/>
                  </a:lnTo>
                  <a:lnTo>
                    <a:pt x="30" y="50"/>
                  </a:lnTo>
                  <a:lnTo>
                    <a:pt x="47" y="45"/>
                  </a:lnTo>
                  <a:lnTo>
                    <a:pt x="64" y="44"/>
                  </a:lnTo>
                  <a:lnTo>
                    <a:pt x="81" y="40"/>
                  </a:lnTo>
                  <a:lnTo>
                    <a:pt x="97" y="39"/>
                  </a:lnTo>
                  <a:lnTo>
                    <a:pt x="109" y="35"/>
                  </a:lnTo>
                  <a:lnTo>
                    <a:pt x="120" y="32"/>
                  </a:lnTo>
                  <a:lnTo>
                    <a:pt x="132" y="28"/>
                  </a:lnTo>
                  <a:lnTo>
                    <a:pt x="146" y="25"/>
                  </a:lnTo>
                  <a:lnTo>
                    <a:pt x="158" y="22"/>
                  </a:lnTo>
                  <a:lnTo>
                    <a:pt x="170" y="18"/>
                  </a:lnTo>
                  <a:lnTo>
                    <a:pt x="182" y="13"/>
                  </a:lnTo>
                  <a:lnTo>
                    <a:pt x="193" y="10"/>
                  </a:lnTo>
                  <a:lnTo>
                    <a:pt x="197" y="8"/>
                  </a:lnTo>
                  <a:lnTo>
                    <a:pt x="199" y="5"/>
                  </a:lnTo>
                  <a:lnTo>
                    <a:pt x="200" y="1"/>
                  </a:lnTo>
                  <a:lnTo>
                    <a:pt x="197" y="0"/>
                  </a:lnTo>
                  <a:lnTo>
                    <a:pt x="173" y="3"/>
                  </a:lnTo>
                  <a:lnTo>
                    <a:pt x="141" y="6"/>
                  </a:lnTo>
                  <a:lnTo>
                    <a:pt x="105" y="11"/>
                  </a:lnTo>
                  <a:lnTo>
                    <a:pt x="69" y="20"/>
                  </a:lnTo>
                  <a:lnTo>
                    <a:pt x="37" y="34"/>
                  </a:lnTo>
                  <a:lnTo>
                    <a:pt x="13" y="50"/>
                  </a:lnTo>
                  <a:lnTo>
                    <a:pt x="0" y="74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2" y="105"/>
                  </a:lnTo>
                  <a:lnTo>
                    <a:pt x="2" y="105"/>
                  </a:lnTo>
                  <a:lnTo>
                    <a:pt x="2" y="105"/>
                  </a:lnTo>
                  <a:lnTo>
                    <a:pt x="2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3" name="Freeform 61"/>
            <p:cNvSpPr>
              <a:spLocks/>
            </p:cNvSpPr>
            <p:nvPr/>
          </p:nvSpPr>
          <p:spPr bwMode="auto">
            <a:xfrm>
              <a:off x="1409" y="1926"/>
              <a:ext cx="94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" y="10"/>
                </a:cxn>
                <a:cxn ang="0">
                  <a:pos x="19" y="21"/>
                </a:cxn>
                <a:cxn ang="0">
                  <a:pos x="29" y="29"/>
                </a:cxn>
                <a:cxn ang="0">
                  <a:pos x="41" y="38"/>
                </a:cxn>
                <a:cxn ang="0">
                  <a:pos x="50" y="44"/>
                </a:cxn>
                <a:cxn ang="0">
                  <a:pos x="60" y="51"/>
                </a:cxn>
                <a:cxn ang="0">
                  <a:pos x="70" y="58"/>
                </a:cxn>
                <a:cxn ang="0">
                  <a:pos x="80" y="61"/>
                </a:cxn>
                <a:cxn ang="0">
                  <a:pos x="85" y="61"/>
                </a:cxn>
                <a:cxn ang="0">
                  <a:pos x="90" y="58"/>
                </a:cxn>
                <a:cxn ang="0">
                  <a:pos x="94" y="51"/>
                </a:cxn>
                <a:cxn ang="0">
                  <a:pos x="94" y="46"/>
                </a:cxn>
                <a:cxn ang="0">
                  <a:pos x="94" y="46"/>
                </a:cxn>
                <a:cxn ang="0">
                  <a:pos x="94" y="44"/>
                </a:cxn>
                <a:cxn ang="0">
                  <a:pos x="94" y="44"/>
                </a:cxn>
                <a:cxn ang="0">
                  <a:pos x="94" y="44"/>
                </a:cxn>
                <a:cxn ang="0">
                  <a:pos x="92" y="43"/>
                </a:cxn>
                <a:cxn ang="0">
                  <a:pos x="92" y="41"/>
                </a:cxn>
                <a:cxn ang="0">
                  <a:pos x="90" y="39"/>
                </a:cxn>
                <a:cxn ang="0">
                  <a:pos x="89" y="39"/>
                </a:cxn>
                <a:cxn ang="0">
                  <a:pos x="79" y="36"/>
                </a:cxn>
                <a:cxn ang="0">
                  <a:pos x="68" y="33"/>
                </a:cxn>
                <a:cxn ang="0">
                  <a:pos x="58" y="31"/>
                </a:cxn>
                <a:cxn ang="0">
                  <a:pos x="48" y="27"/>
                </a:cxn>
                <a:cxn ang="0">
                  <a:pos x="34" y="22"/>
                </a:cxn>
                <a:cxn ang="0">
                  <a:pos x="23" y="16"/>
                </a:cxn>
                <a:cxn ang="0">
                  <a:pos x="12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94" h="61">
                  <a:moveTo>
                    <a:pt x="0" y="2"/>
                  </a:moveTo>
                  <a:lnTo>
                    <a:pt x="9" y="10"/>
                  </a:lnTo>
                  <a:lnTo>
                    <a:pt x="19" y="21"/>
                  </a:lnTo>
                  <a:lnTo>
                    <a:pt x="29" y="29"/>
                  </a:lnTo>
                  <a:lnTo>
                    <a:pt x="41" y="38"/>
                  </a:lnTo>
                  <a:lnTo>
                    <a:pt x="50" y="44"/>
                  </a:lnTo>
                  <a:lnTo>
                    <a:pt x="60" y="51"/>
                  </a:lnTo>
                  <a:lnTo>
                    <a:pt x="70" y="58"/>
                  </a:lnTo>
                  <a:lnTo>
                    <a:pt x="80" y="61"/>
                  </a:lnTo>
                  <a:lnTo>
                    <a:pt x="85" y="61"/>
                  </a:lnTo>
                  <a:lnTo>
                    <a:pt x="90" y="58"/>
                  </a:lnTo>
                  <a:lnTo>
                    <a:pt x="94" y="51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43"/>
                  </a:lnTo>
                  <a:lnTo>
                    <a:pt x="92" y="41"/>
                  </a:lnTo>
                  <a:lnTo>
                    <a:pt x="90" y="39"/>
                  </a:lnTo>
                  <a:lnTo>
                    <a:pt x="89" y="39"/>
                  </a:lnTo>
                  <a:lnTo>
                    <a:pt x="79" y="36"/>
                  </a:lnTo>
                  <a:lnTo>
                    <a:pt x="68" y="33"/>
                  </a:lnTo>
                  <a:lnTo>
                    <a:pt x="58" y="31"/>
                  </a:lnTo>
                  <a:lnTo>
                    <a:pt x="48" y="27"/>
                  </a:lnTo>
                  <a:lnTo>
                    <a:pt x="34" y="22"/>
                  </a:lnTo>
                  <a:lnTo>
                    <a:pt x="23" y="16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4" name="Freeform 62"/>
            <p:cNvSpPr>
              <a:spLocks/>
            </p:cNvSpPr>
            <p:nvPr/>
          </p:nvSpPr>
          <p:spPr bwMode="auto">
            <a:xfrm>
              <a:off x="1362" y="1959"/>
              <a:ext cx="158" cy="1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8"/>
                </a:cxn>
                <a:cxn ang="0">
                  <a:pos x="14" y="15"/>
                </a:cxn>
                <a:cxn ang="0">
                  <a:pos x="22" y="20"/>
                </a:cxn>
                <a:cxn ang="0">
                  <a:pos x="30" y="25"/>
                </a:cxn>
                <a:cxn ang="0">
                  <a:pos x="39" y="30"/>
                </a:cxn>
                <a:cxn ang="0">
                  <a:pos x="47" y="35"/>
                </a:cxn>
                <a:cxn ang="0">
                  <a:pos x="56" y="40"/>
                </a:cxn>
                <a:cxn ang="0">
                  <a:pos x="64" y="45"/>
                </a:cxn>
                <a:cxn ang="0">
                  <a:pos x="76" y="54"/>
                </a:cxn>
                <a:cxn ang="0">
                  <a:pos x="88" y="61"/>
                </a:cxn>
                <a:cxn ang="0">
                  <a:pos x="100" y="69"/>
                </a:cxn>
                <a:cxn ang="0">
                  <a:pos x="110" y="78"/>
                </a:cxn>
                <a:cxn ang="0">
                  <a:pos x="122" y="86"/>
                </a:cxn>
                <a:cxn ang="0">
                  <a:pos x="134" y="96"/>
                </a:cxn>
                <a:cxn ang="0">
                  <a:pos x="144" y="105"/>
                </a:cxn>
                <a:cxn ang="0">
                  <a:pos x="156" y="113"/>
                </a:cxn>
                <a:cxn ang="0">
                  <a:pos x="158" y="113"/>
                </a:cxn>
                <a:cxn ang="0">
                  <a:pos x="158" y="111"/>
                </a:cxn>
                <a:cxn ang="0">
                  <a:pos x="158" y="110"/>
                </a:cxn>
                <a:cxn ang="0">
                  <a:pos x="158" y="108"/>
                </a:cxn>
                <a:cxn ang="0">
                  <a:pos x="149" y="100"/>
                </a:cxn>
                <a:cxn ang="0">
                  <a:pos x="141" y="91"/>
                </a:cxn>
                <a:cxn ang="0">
                  <a:pos x="132" y="83"/>
                </a:cxn>
                <a:cxn ang="0">
                  <a:pos x="124" y="76"/>
                </a:cxn>
                <a:cxn ang="0">
                  <a:pos x="114" y="69"/>
                </a:cxn>
                <a:cxn ang="0">
                  <a:pos x="105" y="62"/>
                </a:cxn>
                <a:cxn ang="0">
                  <a:pos x="95" y="55"/>
                </a:cxn>
                <a:cxn ang="0">
                  <a:pos x="85" y="49"/>
                </a:cxn>
                <a:cxn ang="0">
                  <a:pos x="75" y="44"/>
                </a:cxn>
                <a:cxn ang="0">
                  <a:pos x="63" y="39"/>
                </a:cxn>
                <a:cxn ang="0">
                  <a:pos x="53" y="33"/>
                </a:cxn>
                <a:cxn ang="0">
                  <a:pos x="41" y="27"/>
                </a:cxn>
                <a:cxn ang="0">
                  <a:pos x="29" y="22"/>
                </a:cxn>
                <a:cxn ang="0">
                  <a:pos x="19" y="15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8" h="113">
                  <a:moveTo>
                    <a:pt x="0" y="1"/>
                  </a:moveTo>
                  <a:lnTo>
                    <a:pt x="7" y="8"/>
                  </a:lnTo>
                  <a:lnTo>
                    <a:pt x="14" y="15"/>
                  </a:lnTo>
                  <a:lnTo>
                    <a:pt x="22" y="20"/>
                  </a:lnTo>
                  <a:lnTo>
                    <a:pt x="30" y="25"/>
                  </a:lnTo>
                  <a:lnTo>
                    <a:pt x="39" y="30"/>
                  </a:lnTo>
                  <a:lnTo>
                    <a:pt x="47" y="35"/>
                  </a:lnTo>
                  <a:lnTo>
                    <a:pt x="56" y="40"/>
                  </a:lnTo>
                  <a:lnTo>
                    <a:pt x="64" y="45"/>
                  </a:lnTo>
                  <a:lnTo>
                    <a:pt x="76" y="54"/>
                  </a:lnTo>
                  <a:lnTo>
                    <a:pt x="88" y="61"/>
                  </a:lnTo>
                  <a:lnTo>
                    <a:pt x="100" y="69"/>
                  </a:lnTo>
                  <a:lnTo>
                    <a:pt x="110" y="78"/>
                  </a:lnTo>
                  <a:lnTo>
                    <a:pt x="122" y="86"/>
                  </a:lnTo>
                  <a:lnTo>
                    <a:pt x="134" y="96"/>
                  </a:lnTo>
                  <a:lnTo>
                    <a:pt x="144" y="105"/>
                  </a:lnTo>
                  <a:lnTo>
                    <a:pt x="156" y="113"/>
                  </a:lnTo>
                  <a:lnTo>
                    <a:pt x="158" y="113"/>
                  </a:lnTo>
                  <a:lnTo>
                    <a:pt x="158" y="111"/>
                  </a:lnTo>
                  <a:lnTo>
                    <a:pt x="158" y="110"/>
                  </a:lnTo>
                  <a:lnTo>
                    <a:pt x="158" y="108"/>
                  </a:lnTo>
                  <a:lnTo>
                    <a:pt x="149" y="100"/>
                  </a:lnTo>
                  <a:lnTo>
                    <a:pt x="141" y="91"/>
                  </a:lnTo>
                  <a:lnTo>
                    <a:pt x="132" y="83"/>
                  </a:lnTo>
                  <a:lnTo>
                    <a:pt x="124" y="76"/>
                  </a:lnTo>
                  <a:lnTo>
                    <a:pt x="114" y="69"/>
                  </a:lnTo>
                  <a:lnTo>
                    <a:pt x="105" y="62"/>
                  </a:lnTo>
                  <a:lnTo>
                    <a:pt x="95" y="55"/>
                  </a:lnTo>
                  <a:lnTo>
                    <a:pt x="85" y="49"/>
                  </a:lnTo>
                  <a:lnTo>
                    <a:pt x="75" y="44"/>
                  </a:lnTo>
                  <a:lnTo>
                    <a:pt x="63" y="39"/>
                  </a:lnTo>
                  <a:lnTo>
                    <a:pt x="53" y="33"/>
                  </a:lnTo>
                  <a:lnTo>
                    <a:pt x="41" y="27"/>
                  </a:lnTo>
                  <a:lnTo>
                    <a:pt x="29" y="22"/>
                  </a:lnTo>
                  <a:lnTo>
                    <a:pt x="19" y="15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5" name="Freeform 63"/>
            <p:cNvSpPr>
              <a:spLocks/>
            </p:cNvSpPr>
            <p:nvPr/>
          </p:nvSpPr>
          <p:spPr bwMode="auto">
            <a:xfrm>
              <a:off x="1340" y="1803"/>
              <a:ext cx="249" cy="106"/>
            </a:xfrm>
            <a:custGeom>
              <a:avLst/>
              <a:gdLst/>
              <a:ahLst/>
              <a:cxnLst>
                <a:cxn ang="0">
                  <a:pos x="10" y="106"/>
                </a:cxn>
                <a:cxn ang="0">
                  <a:pos x="3" y="81"/>
                </a:cxn>
                <a:cxn ang="0">
                  <a:pos x="7" y="62"/>
                </a:cxn>
                <a:cxn ang="0">
                  <a:pos x="19" y="49"/>
                </a:cxn>
                <a:cxn ang="0">
                  <a:pos x="36" y="40"/>
                </a:cxn>
                <a:cxn ang="0">
                  <a:pos x="58" y="35"/>
                </a:cxn>
                <a:cxn ang="0">
                  <a:pos x="80" y="33"/>
                </a:cxn>
                <a:cxn ang="0">
                  <a:pos x="102" y="33"/>
                </a:cxn>
                <a:cxn ang="0">
                  <a:pos x="120" y="32"/>
                </a:cxn>
                <a:cxn ang="0">
                  <a:pos x="136" y="30"/>
                </a:cxn>
                <a:cxn ang="0">
                  <a:pos x="151" y="27"/>
                </a:cxn>
                <a:cxn ang="0">
                  <a:pos x="168" y="23"/>
                </a:cxn>
                <a:cxn ang="0">
                  <a:pos x="183" y="18"/>
                </a:cxn>
                <a:cxn ang="0">
                  <a:pos x="199" y="15"/>
                </a:cxn>
                <a:cxn ang="0">
                  <a:pos x="216" y="11"/>
                </a:cxn>
                <a:cxn ang="0">
                  <a:pos x="231" y="11"/>
                </a:cxn>
                <a:cxn ang="0">
                  <a:pos x="246" y="13"/>
                </a:cxn>
                <a:cxn ang="0">
                  <a:pos x="248" y="13"/>
                </a:cxn>
                <a:cxn ang="0">
                  <a:pos x="249" y="11"/>
                </a:cxn>
                <a:cxn ang="0">
                  <a:pos x="249" y="10"/>
                </a:cxn>
                <a:cxn ang="0">
                  <a:pos x="249" y="10"/>
                </a:cxn>
                <a:cxn ang="0">
                  <a:pos x="241" y="5"/>
                </a:cxn>
                <a:cxn ang="0">
                  <a:pos x="231" y="3"/>
                </a:cxn>
                <a:cxn ang="0">
                  <a:pos x="222" y="1"/>
                </a:cxn>
                <a:cxn ang="0">
                  <a:pos x="212" y="0"/>
                </a:cxn>
                <a:cxn ang="0">
                  <a:pos x="204" y="0"/>
                </a:cxn>
                <a:cxn ang="0">
                  <a:pos x="193" y="1"/>
                </a:cxn>
                <a:cxn ang="0">
                  <a:pos x="185" y="1"/>
                </a:cxn>
                <a:cxn ang="0">
                  <a:pos x="175" y="1"/>
                </a:cxn>
                <a:cxn ang="0">
                  <a:pos x="159" y="1"/>
                </a:cxn>
                <a:cxn ang="0">
                  <a:pos x="144" y="3"/>
                </a:cxn>
                <a:cxn ang="0">
                  <a:pos x="129" y="3"/>
                </a:cxn>
                <a:cxn ang="0">
                  <a:pos x="115" y="5"/>
                </a:cxn>
                <a:cxn ang="0">
                  <a:pos x="100" y="6"/>
                </a:cxn>
                <a:cxn ang="0">
                  <a:pos x="85" y="8"/>
                </a:cxn>
                <a:cxn ang="0">
                  <a:pos x="69" y="11"/>
                </a:cxn>
                <a:cxn ang="0">
                  <a:pos x="54" y="15"/>
                </a:cxn>
                <a:cxn ang="0">
                  <a:pos x="37" y="20"/>
                </a:cxn>
                <a:cxn ang="0">
                  <a:pos x="24" y="27"/>
                </a:cxn>
                <a:cxn ang="0">
                  <a:pos x="12" y="37"/>
                </a:cxn>
                <a:cxn ang="0">
                  <a:pos x="5" y="49"/>
                </a:cxn>
                <a:cxn ang="0">
                  <a:pos x="0" y="62"/>
                </a:cxn>
                <a:cxn ang="0">
                  <a:pos x="0" y="76"/>
                </a:cxn>
                <a:cxn ang="0">
                  <a:pos x="3" y="91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</a:cxnLst>
              <a:rect l="0" t="0" r="r" b="b"/>
              <a:pathLst>
                <a:path w="249" h="106">
                  <a:moveTo>
                    <a:pt x="10" y="106"/>
                  </a:moveTo>
                  <a:lnTo>
                    <a:pt x="3" y="81"/>
                  </a:lnTo>
                  <a:lnTo>
                    <a:pt x="7" y="62"/>
                  </a:lnTo>
                  <a:lnTo>
                    <a:pt x="19" y="49"/>
                  </a:lnTo>
                  <a:lnTo>
                    <a:pt x="36" y="40"/>
                  </a:lnTo>
                  <a:lnTo>
                    <a:pt x="58" y="35"/>
                  </a:lnTo>
                  <a:lnTo>
                    <a:pt x="80" y="33"/>
                  </a:lnTo>
                  <a:lnTo>
                    <a:pt x="102" y="33"/>
                  </a:lnTo>
                  <a:lnTo>
                    <a:pt x="120" y="32"/>
                  </a:lnTo>
                  <a:lnTo>
                    <a:pt x="136" y="30"/>
                  </a:lnTo>
                  <a:lnTo>
                    <a:pt x="151" y="27"/>
                  </a:lnTo>
                  <a:lnTo>
                    <a:pt x="168" y="23"/>
                  </a:lnTo>
                  <a:lnTo>
                    <a:pt x="183" y="18"/>
                  </a:lnTo>
                  <a:lnTo>
                    <a:pt x="199" y="15"/>
                  </a:lnTo>
                  <a:lnTo>
                    <a:pt x="216" y="11"/>
                  </a:lnTo>
                  <a:lnTo>
                    <a:pt x="231" y="11"/>
                  </a:lnTo>
                  <a:lnTo>
                    <a:pt x="246" y="13"/>
                  </a:lnTo>
                  <a:lnTo>
                    <a:pt x="248" y="13"/>
                  </a:lnTo>
                  <a:lnTo>
                    <a:pt x="249" y="11"/>
                  </a:lnTo>
                  <a:lnTo>
                    <a:pt x="249" y="10"/>
                  </a:lnTo>
                  <a:lnTo>
                    <a:pt x="249" y="10"/>
                  </a:lnTo>
                  <a:lnTo>
                    <a:pt x="241" y="5"/>
                  </a:lnTo>
                  <a:lnTo>
                    <a:pt x="231" y="3"/>
                  </a:lnTo>
                  <a:lnTo>
                    <a:pt x="222" y="1"/>
                  </a:lnTo>
                  <a:lnTo>
                    <a:pt x="212" y="0"/>
                  </a:lnTo>
                  <a:lnTo>
                    <a:pt x="204" y="0"/>
                  </a:lnTo>
                  <a:lnTo>
                    <a:pt x="193" y="1"/>
                  </a:lnTo>
                  <a:lnTo>
                    <a:pt x="185" y="1"/>
                  </a:lnTo>
                  <a:lnTo>
                    <a:pt x="175" y="1"/>
                  </a:lnTo>
                  <a:lnTo>
                    <a:pt x="159" y="1"/>
                  </a:lnTo>
                  <a:lnTo>
                    <a:pt x="144" y="3"/>
                  </a:lnTo>
                  <a:lnTo>
                    <a:pt x="129" y="3"/>
                  </a:lnTo>
                  <a:lnTo>
                    <a:pt x="115" y="5"/>
                  </a:lnTo>
                  <a:lnTo>
                    <a:pt x="100" y="6"/>
                  </a:lnTo>
                  <a:lnTo>
                    <a:pt x="85" y="8"/>
                  </a:lnTo>
                  <a:lnTo>
                    <a:pt x="69" y="11"/>
                  </a:lnTo>
                  <a:lnTo>
                    <a:pt x="54" y="15"/>
                  </a:lnTo>
                  <a:lnTo>
                    <a:pt x="37" y="20"/>
                  </a:lnTo>
                  <a:lnTo>
                    <a:pt x="24" y="27"/>
                  </a:lnTo>
                  <a:lnTo>
                    <a:pt x="12" y="37"/>
                  </a:lnTo>
                  <a:lnTo>
                    <a:pt x="5" y="49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3" y="91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6" name="Freeform 64"/>
            <p:cNvSpPr>
              <a:spLocks/>
            </p:cNvSpPr>
            <p:nvPr/>
          </p:nvSpPr>
          <p:spPr bwMode="auto">
            <a:xfrm>
              <a:off x="1369" y="1728"/>
              <a:ext cx="239" cy="95"/>
            </a:xfrm>
            <a:custGeom>
              <a:avLst/>
              <a:gdLst/>
              <a:ahLst/>
              <a:cxnLst>
                <a:cxn ang="0">
                  <a:pos x="3" y="95"/>
                </a:cxn>
                <a:cxn ang="0">
                  <a:pos x="7" y="73"/>
                </a:cxn>
                <a:cxn ang="0">
                  <a:pos x="15" y="58"/>
                </a:cxn>
                <a:cxn ang="0">
                  <a:pos x="29" y="46"/>
                </a:cxn>
                <a:cxn ang="0">
                  <a:pos x="52" y="41"/>
                </a:cxn>
                <a:cxn ang="0">
                  <a:pos x="59" y="39"/>
                </a:cxn>
                <a:cxn ang="0">
                  <a:pos x="66" y="39"/>
                </a:cxn>
                <a:cxn ang="0">
                  <a:pos x="73" y="39"/>
                </a:cxn>
                <a:cxn ang="0">
                  <a:pos x="80" y="39"/>
                </a:cxn>
                <a:cxn ang="0">
                  <a:pos x="86" y="41"/>
                </a:cxn>
                <a:cxn ang="0">
                  <a:pos x="93" y="41"/>
                </a:cxn>
                <a:cxn ang="0">
                  <a:pos x="100" y="42"/>
                </a:cxn>
                <a:cxn ang="0">
                  <a:pos x="107" y="42"/>
                </a:cxn>
                <a:cxn ang="0">
                  <a:pos x="124" y="42"/>
                </a:cxn>
                <a:cxn ang="0">
                  <a:pos x="139" y="42"/>
                </a:cxn>
                <a:cxn ang="0">
                  <a:pos x="156" y="42"/>
                </a:cxn>
                <a:cxn ang="0">
                  <a:pos x="173" y="42"/>
                </a:cxn>
                <a:cxn ang="0">
                  <a:pos x="190" y="44"/>
                </a:cxn>
                <a:cxn ang="0">
                  <a:pos x="205" y="46"/>
                </a:cxn>
                <a:cxn ang="0">
                  <a:pos x="222" y="47"/>
                </a:cxn>
                <a:cxn ang="0">
                  <a:pos x="237" y="52"/>
                </a:cxn>
                <a:cxn ang="0">
                  <a:pos x="239" y="52"/>
                </a:cxn>
                <a:cxn ang="0">
                  <a:pos x="239" y="49"/>
                </a:cxn>
                <a:cxn ang="0">
                  <a:pos x="239" y="47"/>
                </a:cxn>
                <a:cxn ang="0">
                  <a:pos x="239" y="47"/>
                </a:cxn>
                <a:cxn ang="0">
                  <a:pos x="227" y="42"/>
                </a:cxn>
                <a:cxn ang="0">
                  <a:pos x="217" y="39"/>
                </a:cxn>
                <a:cxn ang="0">
                  <a:pos x="205" y="36"/>
                </a:cxn>
                <a:cxn ang="0">
                  <a:pos x="192" y="32"/>
                </a:cxn>
                <a:cxn ang="0">
                  <a:pos x="180" y="30"/>
                </a:cxn>
                <a:cxn ang="0">
                  <a:pos x="168" y="27"/>
                </a:cxn>
                <a:cxn ang="0">
                  <a:pos x="156" y="25"/>
                </a:cxn>
                <a:cxn ang="0">
                  <a:pos x="144" y="22"/>
                </a:cxn>
                <a:cxn ang="0">
                  <a:pos x="134" y="19"/>
                </a:cxn>
                <a:cxn ang="0">
                  <a:pos x="124" y="13"/>
                </a:cxn>
                <a:cxn ang="0">
                  <a:pos x="112" y="10"/>
                </a:cxn>
                <a:cxn ang="0">
                  <a:pos x="102" y="7"/>
                </a:cxn>
                <a:cxn ang="0">
                  <a:pos x="90" y="3"/>
                </a:cxn>
                <a:cxn ang="0">
                  <a:pos x="78" y="0"/>
                </a:cxn>
                <a:cxn ang="0">
                  <a:pos x="68" y="0"/>
                </a:cxn>
                <a:cxn ang="0">
                  <a:pos x="56" y="2"/>
                </a:cxn>
                <a:cxn ang="0">
                  <a:pos x="49" y="3"/>
                </a:cxn>
                <a:cxn ang="0">
                  <a:pos x="40" y="7"/>
                </a:cxn>
                <a:cxn ang="0">
                  <a:pos x="32" y="10"/>
                </a:cxn>
                <a:cxn ang="0">
                  <a:pos x="25" y="13"/>
                </a:cxn>
                <a:cxn ang="0">
                  <a:pos x="18" y="19"/>
                </a:cxn>
                <a:cxn ang="0">
                  <a:pos x="12" y="24"/>
                </a:cxn>
                <a:cxn ang="0">
                  <a:pos x="7" y="30"/>
                </a:cxn>
                <a:cxn ang="0">
                  <a:pos x="3" y="37"/>
                </a:cxn>
                <a:cxn ang="0">
                  <a:pos x="0" y="52"/>
                </a:cxn>
                <a:cxn ang="0">
                  <a:pos x="0" y="66"/>
                </a:cxn>
                <a:cxn ang="0">
                  <a:pos x="1" y="80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</a:cxnLst>
              <a:rect l="0" t="0" r="r" b="b"/>
              <a:pathLst>
                <a:path w="239" h="95">
                  <a:moveTo>
                    <a:pt x="3" y="95"/>
                  </a:moveTo>
                  <a:lnTo>
                    <a:pt x="7" y="73"/>
                  </a:lnTo>
                  <a:lnTo>
                    <a:pt x="15" y="58"/>
                  </a:lnTo>
                  <a:lnTo>
                    <a:pt x="29" y="46"/>
                  </a:lnTo>
                  <a:lnTo>
                    <a:pt x="52" y="41"/>
                  </a:lnTo>
                  <a:lnTo>
                    <a:pt x="59" y="39"/>
                  </a:lnTo>
                  <a:lnTo>
                    <a:pt x="66" y="39"/>
                  </a:lnTo>
                  <a:lnTo>
                    <a:pt x="73" y="39"/>
                  </a:lnTo>
                  <a:lnTo>
                    <a:pt x="80" y="39"/>
                  </a:lnTo>
                  <a:lnTo>
                    <a:pt x="86" y="41"/>
                  </a:lnTo>
                  <a:lnTo>
                    <a:pt x="93" y="41"/>
                  </a:lnTo>
                  <a:lnTo>
                    <a:pt x="100" y="42"/>
                  </a:lnTo>
                  <a:lnTo>
                    <a:pt x="107" y="42"/>
                  </a:lnTo>
                  <a:lnTo>
                    <a:pt x="124" y="42"/>
                  </a:lnTo>
                  <a:lnTo>
                    <a:pt x="139" y="42"/>
                  </a:lnTo>
                  <a:lnTo>
                    <a:pt x="156" y="42"/>
                  </a:lnTo>
                  <a:lnTo>
                    <a:pt x="173" y="42"/>
                  </a:lnTo>
                  <a:lnTo>
                    <a:pt x="190" y="44"/>
                  </a:lnTo>
                  <a:lnTo>
                    <a:pt x="205" y="46"/>
                  </a:lnTo>
                  <a:lnTo>
                    <a:pt x="222" y="47"/>
                  </a:lnTo>
                  <a:lnTo>
                    <a:pt x="237" y="52"/>
                  </a:lnTo>
                  <a:lnTo>
                    <a:pt x="239" y="52"/>
                  </a:lnTo>
                  <a:lnTo>
                    <a:pt x="239" y="49"/>
                  </a:lnTo>
                  <a:lnTo>
                    <a:pt x="239" y="47"/>
                  </a:lnTo>
                  <a:lnTo>
                    <a:pt x="239" y="47"/>
                  </a:lnTo>
                  <a:lnTo>
                    <a:pt x="227" y="42"/>
                  </a:lnTo>
                  <a:lnTo>
                    <a:pt x="217" y="39"/>
                  </a:lnTo>
                  <a:lnTo>
                    <a:pt x="205" y="36"/>
                  </a:lnTo>
                  <a:lnTo>
                    <a:pt x="192" y="32"/>
                  </a:lnTo>
                  <a:lnTo>
                    <a:pt x="180" y="30"/>
                  </a:lnTo>
                  <a:lnTo>
                    <a:pt x="168" y="27"/>
                  </a:lnTo>
                  <a:lnTo>
                    <a:pt x="156" y="25"/>
                  </a:lnTo>
                  <a:lnTo>
                    <a:pt x="144" y="22"/>
                  </a:lnTo>
                  <a:lnTo>
                    <a:pt x="134" y="19"/>
                  </a:lnTo>
                  <a:lnTo>
                    <a:pt x="124" y="13"/>
                  </a:lnTo>
                  <a:lnTo>
                    <a:pt x="112" y="10"/>
                  </a:lnTo>
                  <a:lnTo>
                    <a:pt x="102" y="7"/>
                  </a:lnTo>
                  <a:lnTo>
                    <a:pt x="90" y="3"/>
                  </a:lnTo>
                  <a:lnTo>
                    <a:pt x="78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9" y="3"/>
                  </a:lnTo>
                  <a:lnTo>
                    <a:pt x="40" y="7"/>
                  </a:lnTo>
                  <a:lnTo>
                    <a:pt x="32" y="10"/>
                  </a:lnTo>
                  <a:lnTo>
                    <a:pt x="25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7" y="30"/>
                  </a:lnTo>
                  <a:lnTo>
                    <a:pt x="3" y="37"/>
                  </a:lnTo>
                  <a:lnTo>
                    <a:pt x="0" y="52"/>
                  </a:lnTo>
                  <a:lnTo>
                    <a:pt x="0" y="66"/>
                  </a:lnTo>
                  <a:lnTo>
                    <a:pt x="1" y="80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7" name="Freeform 65"/>
            <p:cNvSpPr>
              <a:spLocks/>
            </p:cNvSpPr>
            <p:nvPr/>
          </p:nvSpPr>
          <p:spPr bwMode="auto">
            <a:xfrm>
              <a:off x="1520" y="1848"/>
              <a:ext cx="66" cy="7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" y="7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0"/>
                </a:cxn>
                <a:cxn ang="0">
                  <a:pos x="36" y="14"/>
                </a:cxn>
                <a:cxn ang="0">
                  <a:pos x="41" y="17"/>
                </a:cxn>
                <a:cxn ang="0">
                  <a:pos x="46" y="22"/>
                </a:cxn>
                <a:cxn ang="0">
                  <a:pos x="49" y="29"/>
                </a:cxn>
                <a:cxn ang="0">
                  <a:pos x="54" y="39"/>
                </a:cxn>
                <a:cxn ang="0">
                  <a:pos x="58" y="51"/>
                </a:cxn>
                <a:cxn ang="0">
                  <a:pos x="58" y="65"/>
                </a:cxn>
                <a:cxn ang="0">
                  <a:pos x="59" y="77"/>
                </a:cxn>
                <a:cxn ang="0">
                  <a:pos x="59" y="78"/>
                </a:cxn>
                <a:cxn ang="0">
                  <a:pos x="63" y="77"/>
                </a:cxn>
                <a:cxn ang="0">
                  <a:pos x="64" y="75"/>
                </a:cxn>
                <a:cxn ang="0">
                  <a:pos x="64" y="73"/>
                </a:cxn>
                <a:cxn ang="0">
                  <a:pos x="66" y="58"/>
                </a:cxn>
                <a:cxn ang="0">
                  <a:pos x="66" y="43"/>
                </a:cxn>
                <a:cxn ang="0">
                  <a:pos x="64" y="29"/>
                </a:cxn>
                <a:cxn ang="0">
                  <a:pos x="58" y="16"/>
                </a:cxn>
                <a:cxn ang="0">
                  <a:pos x="52" y="9"/>
                </a:cxn>
                <a:cxn ang="0">
                  <a:pos x="46" y="4"/>
                </a:cxn>
                <a:cxn ang="0">
                  <a:pos x="39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5" y="4"/>
                </a:cxn>
                <a:cxn ang="0">
                  <a:pos x="8" y="5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66" h="78">
                  <a:moveTo>
                    <a:pt x="0" y="9"/>
                  </a:moveTo>
                  <a:lnTo>
                    <a:pt x="7" y="7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0"/>
                  </a:lnTo>
                  <a:lnTo>
                    <a:pt x="36" y="14"/>
                  </a:lnTo>
                  <a:lnTo>
                    <a:pt x="41" y="17"/>
                  </a:lnTo>
                  <a:lnTo>
                    <a:pt x="46" y="22"/>
                  </a:lnTo>
                  <a:lnTo>
                    <a:pt x="49" y="29"/>
                  </a:lnTo>
                  <a:lnTo>
                    <a:pt x="54" y="39"/>
                  </a:lnTo>
                  <a:lnTo>
                    <a:pt x="58" y="51"/>
                  </a:lnTo>
                  <a:lnTo>
                    <a:pt x="58" y="65"/>
                  </a:lnTo>
                  <a:lnTo>
                    <a:pt x="59" y="77"/>
                  </a:lnTo>
                  <a:lnTo>
                    <a:pt x="59" y="78"/>
                  </a:lnTo>
                  <a:lnTo>
                    <a:pt x="63" y="77"/>
                  </a:lnTo>
                  <a:lnTo>
                    <a:pt x="64" y="75"/>
                  </a:lnTo>
                  <a:lnTo>
                    <a:pt x="64" y="73"/>
                  </a:lnTo>
                  <a:lnTo>
                    <a:pt x="66" y="58"/>
                  </a:lnTo>
                  <a:lnTo>
                    <a:pt x="66" y="43"/>
                  </a:lnTo>
                  <a:lnTo>
                    <a:pt x="64" y="29"/>
                  </a:lnTo>
                  <a:lnTo>
                    <a:pt x="58" y="16"/>
                  </a:lnTo>
                  <a:lnTo>
                    <a:pt x="52" y="9"/>
                  </a:lnTo>
                  <a:lnTo>
                    <a:pt x="46" y="4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5" y="4"/>
                  </a:lnTo>
                  <a:lnTo>
                    <a:pt x="8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8" name="Freeform 66"/>
            <p:cNvSpPr>
              <a:spLocks/>
            </p:cNvSpPr>
            <p:nvPr/>
          </p:nvSpPr>
          <p:spPr bwMode="auto">
            <a:xfrm>
              <a:off x="1561" y="1809"/>
              <a:ext cx="6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"/>
                </a:cxn>
                <a:cxn ang="0">
                  <a:pos x="23" y="7"/>
                </a:cxn>
                <a:cxn ang="0">
                  <a:pos x="34" y="12"/>
                </a:cxn>
                <a:cxn ang="0">
                  <a:pos x="44" y="21"/>
                </a:cxn>
                <a:cxn ang="0">
                  <a:pos x="51" y="29"/>
                </a:cxn>
                <a:cxn ang="0">
                  <a:pos x="57" y="38"/>
                </a:cxn>
                <a:cxn ang="0">
                  <a:pos x="62" y="49"/>
                </a:cxn>
                <a:cxn ang="0">
                  <a:pos x="66" y="61"/>
                </a:cxn>
                <a:cxn ang="0">
                  <a:pos x="66" y="61"/>
                </a:cxn>
                <a:cxn ang="0">
                  <a:pos x="68" y="61"/>
                </a:cxn>
                <a:cxn ang="0">
                  <a:pos x="68" y="61"/>
                </a:cxn>
                <a:cxn ang="0">
                  <a:pos x="68" y="60"/>
                </a:cxn>
                <a:cxn ang="0">
                  <a:pos x="66" y="48"/>
                </a:cxn>
                <a:cxn ang="0">
                  <a:pos x="62" y="38"/>
                </a:cxn>
                <a:cxn ang="0">
                  <a:pos x="57" y="29"/>
                </a:cxn>
                <a:cxn ang="0">
                  <a:pos x="51" y="21"/>
                </a:cxn>
                <a:cxn ang="0">
                  <a:pos x="45" y="16"/>
                </a:cxn>
                <a:cxn ang="0">
                  <a:pos x="39" y="12"/>
                </a:cxn>
                <a:cxn ang="0">
                  <a:pos x="34" y="9"/>
                </a:cxn>
                <a:cxn ang="0">
                  <a:pos x="27" y="5"/>
                </a:cxn>
                <a:cxn ang="0">
                  <a:pos x="20" y="4"/>
                </a:cxn>
                <a:cxn ang="0">
                  <a:pos x="13" y="2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" h="61">
                  <a:moveTo>
                    <a:pt x="0" y="0"/>
                  </a:moveTo>
                  <a:lnTo>
                    <a:pt x="11" y="4"/>
                  </a:lnTo>
                  <a:lnTo>
                    <a:pt x="23" y="7"/>
                  </a:lnTo>
                  <a:lnTo>
                    <a:pt x="34" y="12"/>
                  </a:lnTo>
                  <a:lnTo>
                    <a:pt x="44" y="21"/>
                  </a:lnTo>
                  <a:lnTo>
                    <a:pt x="51" y="29"/>
                  </a:lnTo>
                  <a:lnTo>
                    <a:pt x="57" y="38"/>
                  </a:lnTo>
                  <a:lnTo>
                    <a:pt x="62" y="49"/>
                  </a:lnTo>
                  <a:lnTo>
                    <a:pt x="66" y="61"/>
                  </a:lnTo>
                  <a:lnTo>
                    <a:pt x="66" y="61"/>
                  </a:lnTo>
                  <a:lnTo>
                    <a:pt x="68" y="61"/>
                  </a:lnTo>
                  <a:lnTo>
                    <a:pt x="68" y="61"/>
                  </a:lnTo>
                  <a:lnTo>
                    <a:pt x="68" y="60"/>
                  </a:lnTo>
                  <a:lnTo>
                    <a:pt x="66" y="48"/>
                  </a:lnTo>
                  <a:lnTo>
                    <a:pt x="62" y="38"/>
                  </a:lnTo>
                  <a:lnTo>
                    <a:pt x="57" y="29"/>
                  </a:lnTo>
                  <a:lnTo>
                    <a:pt x="51" y="21"/>
                  </a:lnTo>
                  <a:lnTo>
                    <a:pt x="45" y="16"/>
                  </a:lnTo>
                  <a:lnTo>
                    <a:pt x="39" y="12"/>
                  </a:lnTo>
                  <a:lnTo>
                    <a:pt x="34" y="9"/>
                  </a:lnTo>
                  <a:lnTo>
                    <a:pt x="27" y="5"/>
                  </a:lnTo>
                  <a:lnTo>
                    <a:pt x="20" y="4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499" name="Freeform 67"/>
            <p:cNvSpPr>
              <a:spLocks/>
            </p:cNvSpPr>
            <p:nvPr/>
          </p:nvSpPr>
          <p:spPr bwMode="auto">
            <a:xfrm>
              <a:off x="1586" y="1772"/>
              <a:ext cx="66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3"/>
                </a:cxn>
                <a:cxn ang="0">
                  <a:pos x="24" y="7"/>
                </a:cxn>
                <a:cxn ang="0">
                  <a:pos x="34" y="12"/>
                </a:cxn>
                <a:cxn ang="0">
                  <a:pos x="43" y="20"/>
                </a:cxn>
                <a:cxn ang="0">
                  <a:pos x="48" y="31"/>
                </a:cxn>
                <a:cxn ang="0">
                  <a:pos x="53" y="41"/>
                </a:cxn>
                <a:cxn ang="0">
                  <a:pos x="56" y="51"/>
                </a:cxn>
                <a:cxn ang="0">
                  <a:pos x="61" y="61"/>
                </a:cxn>
                <a:cxn ang="0">
                  <a:pos x="61" y="63"/>
                </a:cxn>
                <a:cxn ang="0">
                  <a:pos x="65" y="61"/>
                </a:cxn>
                <a:cxn ang="0">
                  <a:pos x="66" y="59"/>
                </a:cxn>
                <a:cxn ang="0">
                  <a:pos x="66" y="58"/>
                </a:cxn>
                <a:cxn ang="0">
                  <a:pos x="65" y="47"/>
                </a:cxn>
                <a:cxn ang="0">
                  <a:pos x="61" y="36"/>
                </a:cxn>
                <a:cxn ang="0">
                  <a:pos x="58" y="25"/>
                </a:cxn>
                <a:cxn ang="0">
                  <a:pos x="51" y="15"/>
                </a:cxn>
                <a:cxn ang="0">
                  <a:pos x="41" y="7"/>
                </a:cxn>
                <a:cxn ang="0">
                  <a:pos x="27" y="3"/>
                </a:cxn>
                <a:cxn ang="0">
                  <a:pos x="1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6" h="63">
                  <a:moveTo>
                    <a:pt x="0" y="0"/>
                  </a:moveTo>
                  <a:lnTo>
                    <a:pt x="12" y="3"/>
                  </a:lnTo>
                  <a:lnTo>
                    <a:pt x="24" y="7"/>
                  </a:lnTo>
                  <a:lnTo>
                    <a:pt x="34" y="12"/>
                  </a:lnTo>
                  <a:lnTo>
                    <a:pt x="43" y="20"/>
                  </a:lnTo>
                  <a:lnTo>
                    <a:pt x="48" y="31"/>
                  </a:lnTo>
                  <a:lnTo>
                    <a:pt x="53" y="41"/>
                  </a:lnTo>
                  <a:lnTo>
                    <a:pt x="56" y="51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5" y="61"/>
                  </a:lnTo>
                  <a:lnTo>
                    <a:pt x="66" y="59"/>
                  </a:lnTo>
                  <a:lnTo>
                    <a:pt x="66" y="58"/>
                  </a:lnTo>
                  <a:lnTo>
                    <a:pt x="65" y="47"/>
                  </a:lnTo>
                  <a:lnTo>
                    <a:pt x="61" y="36"/>
                  </a:lnTo>
                  <a:lnTo>
                    <a:pt x="58" y="25"/>
                  </a:lnTo>
                  <a:lnTo>
                    <a:pt x="51" y="15"/>
                  </a:lnTo>
                  <a:lnTo>
                    <a:pt x="41" y="7"/>
                  </a:lnTo>
                  <a:lnTo>
                    <a:pt x="27" y="3"/>
                  </a:lnTo>
                  <a:lnTo>
                    <a:pt x="1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0" name="Freeform 68"/>
            <p:cNvSpPr>
              <a:spLocks/>
            </p:cNvSpPr>
            <p:nvPr/>
          </p:nvSpPr>
          <p:spPr bwMode="auto">
            <a:xfrm>
              <a:off x="1676" y="2284"/>
              <a:ext cx="802" cy="616"/>
            </a:xfrm>
            <a:custGeom>
              <a:avLst/>
              <a:gdLst/>
              <a:ahLst/>
              <a:cxnLst>
                <a:cxn ang="0">
                  <a:pos x="27" y="37"/>
                </a:cxn>
                <a:cxn ang="0">
                  <a:pos x="82" y="112"/>
                </a:cxn>
                <a:cxn ang="0">
                  <a:pos x="141" y="185"/>
                </a:cxn>
                <a:cxn ang="0">
                  <a:pos x="202" y="254"/>
                </a:cxn>
                <a:cxn ang="0">
                  <a:pos x="268" y="321"/>
                </a:cxn>
                <a:cxn ang="0">
                  <a:pos x="338" y="382"/>
                </a:cxn>
                <a:cxn ang="0">
                  <a:pos x="411" y="439"/>
                </a:cxn>
                <a:cxn ang="0">
                  <a:pos x="487" y="490"/>
                </a:cxn>
                <a:cxn ang="0">
                  <a:pos x="550" y="526"/>
                </a:cxn>
                <a:cxn ang="0">
                  <a:pos x="594" y="548"/>
                </a:cxn>
                <a:cxn ang="0">
                  <a:pos x="640" y="568"/>
                </a:cxn>
                <a:cxn ang="0">
                  <a:pos x="686" y="585"/>
                </a:cxn>
                <a:cxn ang="0">
                  <a:pos x="715" y="595"/>
                </a:cxn>
                <a:cxn ang="0">
                  <a:pos x="729" y="600"/>
                </a:cxn>
                <a:cxn ang="0">
                  <a:pos x="744" y="605"/>
                </a:cxn>
                <a:cxn ang="0">
                  <a:pos x="757" y="609"/>
                </a:cxn>
                <a:cxn ang="0">
                  <a:pos x="771" y="612"/>
                </a:cxn>
                <a:cxn ang="0">
                  <a:pos x="788" y="614"/>
                </a:cxn>
                <a:cxn ang="0">
                  <a:pos x="795" y="616"/>
                </a:cxn>
                <a:cxn ang="0">
                  <a:pos x="802" y="607"/>
                </a:cxn>
                <a:cxn ang="0">
                  <a:pos x="797" y="597"/>
                </a:cxn>
                <a:cxn ang="0">
                  <a:pos x="781" y="587"/>
                </a:cxn>
                <a:cxn ang="0">
                  <a:pos x="763" y="582"/>
                </a:cxn>
                <a:cxn ang="0">
                  <a:pos x="746" y="577"/>
                </a:cxn>
                <a:cxn ang="0">
                  <a:pos x="715" y="568"/>
                </a:cxn>
                <a:cxn ang="0">
                  <a:pos x="669" y="551"/>
                </a:cxn>
                <a:cxn ang="0">
                  <a:pos x="623" y="533"/>
                </a:cxn>
                <a:cxn ang="0">
                  <a:pos x="579" y="512"/>
                </a:cxn>
                <a:cxn ang="0">
                  <a:pos x="515" y="480"/>
                </a:cxn>
                <a:cxn ang="0">
                  <a:pos x="433" y="431"/>
                </a:cxn>
                <a:cxn ang="0">
                  <a:pos x="357" y="377"/>
                </a:cxn>
                <a:cxn ang="0">
                  <a:pos x="284" y="317"/>
                </a:cxn>
                <a:cxn ang="0">
                  <a:pos x="214" y="253"/>
                </a:cxn>
                <a:cxn ang="0">
                  <a:pos x="150" y="185"/>
                </a:cxn>
                <a:cxn ang="0">
                  <a:pos x="87" y="114"/>
                </a:cxn>
                <a:cxn ang="0">
                  <a:pos x="29" y="3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02" h="616">
                  <a:moveTo>
                    <a:pt x="0" y="0"/>
                  </a:moveTo>
                  <a:lnTo>
                    <a:pt x="27" y="37"/>
                  </a:lnTo>
                  <a:lnTo>
                    <a:pt x="54" y="75"/>
                  </a:lnTo>
                  <a:lnTo>
                    <a:pt x="82" y="112"/>
                  </a:lnTo>
                  <a:lnTo>
                    <a:pt x="110" y="149"/>
                  </a:lnTo>
                  <a:lnTo>
                    <a:pt x="141" y="185"/>
                  </a:lnTo>
                  <a:lnTo>
                    <a:pt x="172" y="219"/>
                  </a:lnTo>
                  <a:lnTo>
                    <a:pt x="202" y="254"/>
                  </a:lnTo>
                  <a:lnTo>
                    <a:pt x="234" y="287"/>
                  </a:lnTo>
                  <a:lnTo>
                    <a:pt x="268" y="321"/>
                  </a:lnTo>
                  <a:lnTo>
                    <a:pt x="302" y="351"/>
                  </a:lnTo>
                  <a:lnTo>
                    <a:pt x="338" y="382"/>
                  </a:lnTo>
                  <a:lnTo>
                    <a:pt x="374" y="410"/>
                  </a:lnTo>
                  <a:lnTo>
                    <a:pt x="411" y="439"/>
                  </a:lnTo>
                  <a:lnTo>
                    <a:pt x="448" y="465"/>
                  </a:lnTo>
                  <a:lnTo>
                    <a:pt x="487" y="490"/>
                  </a:lnTo>
                  <a:lnTo>
                    <a:pt x="528" y="514"/>
                  </a:lnTo>
                  <a:lnTo>
                    <a:pt x="550" y="526"/>
                  </a:lnTo>
                  <a:lnTo>
                    <a:pt x="572" y="538"/>
                  </a:lnTo>
                  <a:lnTo>
                    <a:pt x="594" y="548"/>
                  </a:lnTo>
                  <a:lnTo>
                    <a:pt x="617" y="558"/>
                  </a:lnTo>
                  <a:lnTo>
                    <a:pt x="640" y="568"/>
                  </a:lnTo>
                  <a:lnTo>
                    <a:pt x="662" y="577"/>
                  </a:lnTo>
                  <a:lnTo>
                    <a:pt x="686" y="585"/>
                  </a:lnTo>
                  <a:lnTo>
                    <a:pt x="708" y="594"/>
                  </a:lnTo>
                  <a:lnTo>
                    <a:pt x="715" y="595"/>
                  </a:lnTo>
                  <a:lnTo>
                    <a:pt x="722" y="599"/>
                  </a:lnTo>
                  <a:lnTo>
                    <a:pt x="729" y="600"/>
                  </a:lnTo>
                  <a:lnTo>
                    <a:pt x="737" y="602"/>
                  </a:lnTo>
                  <a:lnTo>
                    <a:pt x="744" y="605"/>
                  </a:lnTo>
                  <a:lnTo>
                    <a:pt x="751" y="607"/>
                  </a:lnTo>
                  <a:lnTo>
                    <a:pt x="757" y="609"/>
                  </a:lnTo>
                  <a:lnTo>
                    <a:pt x="764" y="611"/>
                  </a:lnTo>
                  <a:lnTo>
                    <a:pt x="771" y="612"/>
                  </a:lnTo>
                  <a:lnTo>
                    <a:pt x="780" y="612"/>
                  </a:lnTo>
                  <a:lnTo>
                    <a:pt x="788" y="614"/>
                  </a:lnTo>
                  <a:lnTo>
                    <a:pt x="791" y="614"/>
                  </a:lnTo>
                  <a:lnTo>
                    <a:pt x="795" y="616"/>
                  </a:lnTo>
                  <a:lnTo>
                    <a:pt x="800" y="612"/>
                  </a:lnTo>
                  <a:lnTo>
                    <a:pt x="802" y="607"/>
                  </a:lnTo>
                  <a:lnTo>
                    <a:pt x="802" y="602"/>
                  </a:lnTo>
                  <a:lnTo>
                    <a:pt x="797" y="597"/>
                  </a:lnTo>
                  <a:lnTo>
                    <a:pt x="790" y="592"/>
                  </a:lnTo>
                  <a:lnTo>
                    <a:pt x="781" y="587"/>
                  </a:lnTo>
                  <a:lnTo>
                    <a:pt x="773" y="583"/>
                  </a:lnTo>
                  <a:lnTo>
                    <a:pt x="763" y="582"/>
                  </a:lnTo>
                  <a:lnTo>
                    <a:pt x="754" y="578"/>
                  </a:lnTo>
                  <a:lnTo>
                    <a:pt x="746" y="577"/>
                  </a:lnTo>
                  <a:lnTo>
                    <a:pt x="737" y="575"/>
                  </a:lnTo>
                  <a:lnTo>
                    <a:pt x="715" y="568"/>
                  </a:lnTo>
                  <a:lnTo>
                    <a:pt x="691" y="560"/>
                  </a:lnTo>
                  <a:lnTo>
                    <a:pt x="669" y="551"/>
                  </a:lnTo>
                  <a:lnTo>
                    <a:pt x="645" y="543"/>
                  </a:lnTo>
                  <a:lnTo>
                    <a:pt x="623" y="533"/>
                  </a:lnTo>
                  <a:lnTo>
                    <a:pt x="601" y="522"/>
                  </a:lnTo>
                  <a:lnTo>
                    <a:pt x="579" y="512"/>
                  </a:lnTo>
                  <a:lnTo>
                    <a:pt x="557" y="502"/>
                  </a:lnTo>
                  <a:lnTo>
                    <a:pt x="515" y="480"/>
                  </a:lnTo>
                  <a:lnTo>
                    <a:pt x="474" y="456"/>
                  </a:lnTo>
                  <a:lnTo>
                    <a:pt x="433" y="431"/>
                  </a:lnTo>
                  <a:lnTo>
                    <a:pt x="394" y="404"/>
                  </a:lnTo>
                  <a:lnTo>
                    <a:pt x="357" y="377"/>
                  </a:lnTo>
                  <a:lnTo>
                    <a:pt x="319" y="348"/>
                  </a:lnTo>
                  <a:lnTo>
                    <a:pt x="284" y="317"/>
                  </a:lnTo>
                  <a:lnTo>
                    <a:pt x="248" y="285"/>
                  </a:lnTo>
                  <a:lnTo>
                    <a:pt x="214" y="253"/>
                  </a:lnTo>
                  <a:lnTo>
                    <a:pt x="182" y="219"/>
                  </a:lnTo>
                  <a:lnTo>
                    <a:pt x="150" y="185"/>
                  </a:lnTo>
                  <a:lnTo>
                    <a:pt x="117" y="149"/>
                  </a:lnTo>
                  <a:lnTo>
                    <a:pt x="87" y="114"/>
                  </a:lnTo>
                  <a:lnTo>
                    <a:pt x="58" y="76"/>
                  </a:lnTo>
                  <a:lnTo>
                    <a:pt x="29" y="3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1" name="Freeform 69"/>
            <p:cNvSpPr>
              <a:spLocks/>
            </p:cNvSpPr>
            <p:nvPr/>
          </p:nvSpPr>
          <p:spPr bwMode="auto">
            <a:xfrm>
              <a:off x="1822" y="2060"/>
              <a:ext cx="705" cy="562"/>
            </a:xfrm>
            <a:custGeom>
              <a:avLst/>
              <a:gdLst/>
              <a:ahLst/>
              <a:cxnLst>
                <a:cxn ang="0">
                  <a:pos x="17" y="21"/>
                </a:cxn>
                <a:cxn ang="0">
                  <a:pos x="49" y="61"/>
                </a:cxn>
                <a:cxn ang="0">
                  <a:pos x="80" y="104"/>
                </a:cxn>
                <a:cxn ang="0">
                  <a:pos x="117" y="139"/>
                </a:cxn>
                <a:cxn ang="0">
                  <a:pos x="167" y="170"/>
                </a:cxn>
                <a:cxn ang="0">
                  <a:pos x="223" y="194"/>
                </a:cxn>
                <a:cxn ang="0">
                  <a:pos x="279" y="211"/>
                </a:cxn>
                <a:cxn ang="0">
                  <a:pos x="338" y="222"/>
                </a:cxn>
                <a:cxn ang="0">
                  <a:pos x="384" y="233"/>
                </a:cxn>
                <a:cxn ang="0">
                  <a:pos x="413" y="241"/>
                </a:cxn>
                <a:cxn ang="0">
                  <a:pos x="442" y="253"/>
                </a:cxn>
                <a:cxn ang="0">
                  <a:pos x="469" y="265"/>
                </a:cxn>
                <a:cxn ang="0">
                  <a:pos x="496" y="280"/>
                </a:cxn>
                <a:cxn ang="0">
                  <a:pos x="520" y="297"/>
                </a:cxn>
                <a:cxn ang="0">
                  <a:pos x="542" y="316"/>
                </a:cxn>
                <a:cxn ang="0">
                  <a:pos x="566" y="334"/>
                </a:cxn>
                <a:cxn ang="0">
                  <a:pos x="603" y="363"/>
                </a:cxn>
                <a:cxn ang="0">
                  <a:pos x="644" y="411"/>
                </a:cxn>
                <a:cxn ang="0">
                  <a:pos x="673" y="467"/>
                </a:cxn>
                <a:cxn ang="0">
                  <a:pos x="693" y="528"/>
                </a:cxn>
                <a:cxn ang="0">
                  <a:pos x="700" y="562"/>
                </a:cxn>
                <a:cxn ang="0">
                  <a:pos x="705" y="558"/>
                </a:cxn>
                <a:cxn ang="0">
                  <a:pos x="701" y="529"/>
                </a:cxn>
                <a:cxn ang="0">
                  <a:pos x="690" y="477"/>
                </a:cxn>
                <a:cxn ang="0">
                  <a:pos x="671" y="428"/>
                </a:cxn>
                <a:cxn ang="0">
                  <a:pos x="645" y="380"/>
                </a:cxn>
                <a:cxn ang="0">
                  <a:pos x="618" y="350"/>
                </a:cxn>
                <a:cxn ang="0">
                  <a:pos x="596" y="329"/>
                </a:cxn>
                <a:cxn ang="0">
                  <a:pos x="574" y="309"/>
                </a:cxn>
                <a:cxn ang="0">
                  <a:pos x="552" y="290"/>
                </a:cxn>
                <a:cxn ang="0">
                  <a:pos x="530" y="272"/>
                </a:cxn>
                <a:cxn ang="0">
                  <a:pos x="506" y="255"/>
                </a:cxn>
                <a:cxn ang="0">
                  <a:pos x="482" y="239"/>
                </a:cxn>
                <a:cxn ang="0">
                  <a:pos x="457" y="226"/>
                </a:cxn>
                <a:cxn ang="0">
                  <a:pos x="413" y="209"/>
                </a:cxn>
                <a:cxn ang="0">
                  <a:pos x="348" y="192"/>
                </a:cxn>
                <a:cxn ang="0">
                  <a:pos x="284" y="180"/>
                </a:cxn>
                <a:cxn ang="0">
                  <a:pos x="219" y="166"/>
                </a:cxn>
                <a:cxn ang="0">
                  <a:pos x="172" y="149"/>
                </a:cxn>
                <a:cxn ang="0">
                  <a:pos x="143" y="136"/>
                </a:cxn>
                <a:cxn ang="0">
                  <a:pos x="117" y="119"/>
                </a:cxn>
                <a:cxn ang="0">
                  <a:pos x="92" y="99"/>
                </a:cxn>
                <a:cxn ang="0">
                  <a:pos x="70" y="77"/>
                </a:cxn>
                <a:cxn ang="0">
                  <a:pos x="51" y="53"/>
                </a:cxn>
                <a:cxn ang="0">
                  <a:pos x="31" y="31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05" h="562">
                  <a:moveTo>
                    <a:pt x="0" y="2"/>
                  </a:moveTo>
                  <a:lnTo>
                    <a:pt x="17" y="21"/>
                  </a:lnTo>
                  <a:lnTo>
                    <a:pt x="34" y="41"/>
                  </a:lnTo>
                  <a:lnTo>
                    <a:pt x="49" y="61"/>
                  </a:lnTo>
                  <a:lnTo>
                    <a:pt x="65" y="83"/>
                  </a:lnTo>
                  <a:lnTo>
                    <a:pt x="80" y="104"/>
                  </a:lnTo>
                  <a:lnTo>
                    <a:pt x="99" y="122"/>
                  </a:lnTo>
                  <a:lnTo>
                    <a:pt x="117" y="139"/>
                  </a:lnTo>
                  <a:lnTo>
                    <a:pt x="139" y="155"/>
                  </a:lnTo>
                  <a:lnTo>
                    <a:pt x="167" y="170"/>
                  </a:lnTo>
                  <a:lnTo>
                    <a:pt x="194" y="182"/>
                  </a:lnTo>
                  <a:lnTo>
                    <a:pt x="223" y="194"/>
                  </a:lnTo>
                  <a:lnTo>
                    <a:pt x="250" y="202"/>
                  </a:lnTo>
                  <a:lnTo>
                    <a:pt x="279" y="211"/>
                  </a:lnTo>
                  <a:lnTo>
                    <a:pt x="309" y="217"/>
                  </a:lnTo>
                  <a:lnTo>
                    <a:pt x="338" y="222"/>
                  </a:lnTo>
                  <a:lnTo>
                    <a:pt x="369" y="229"/>
                  </a:lnTo>
                  <a:lnTo>
                    <a:pt x="384" y="233"/>
                  </a:lnTo>
                  <a:lnTo>
                    <a:pt x="399" y="236"/>
                  </a:lnTo>
                  <a:lnTo>
                    <a:pt x="413" y="241"/>
                  </a:lnTo>
                  <a:lnTo>
                    <a:pt x="428" y="246"/>
                  </a:lnTo>
                  <a:lnTo>
                    <a:pt x="442" y="253"/>
                  </a:lnTo>
                  <a:lnTo>
                    <a:pt x="455" y="258"/>
                  </a:lnTo>
                  <a:lnTo>
                    <a:pt x="469" y="265"/>
                  </a:lnTo>
                  <a:lnTo>
                    <a:pt x="482" y="272"/>
                  </a:lnTo>
                  <a:lnTo>
                    <a:pt x="496" y="280"/>
                  </a:lnTo>
                  <a:lnTo>
                    <a:pt x="508" y="289"/>
                  </a:lnTo>
                  <a:lnTo>
                    <a:pt x="520" y="297"/>
                  </a:lnTo>
                  <a:lnTo>
                    <a:pt x="532" y="307"/>
                  </a:lnTo>
                  <a:lnTo>
                    <a:pt x="542" y="316"/>
                  </a:lnTo>
                  <a:lnTo>
                    <a:pt x="554" y="326"/>
                  </a:lnTo>
                  <a:lnTo>
                    <a:pt x="566" y="334"/>
                  </a:lnTo>
                  <a:lnTo>
                    <a:pt x="577" y="343"/>
                  </a:lnTo>
                  <a:lnTo>
                    <a:pt x="603" y="363"/>
                  </a:lnTo>
                  <a:lnTo>
                    <a:pt x="625" y="387"/>
                  </a:lnTo>
                  <a:lnTo>
                    <a:pt x="644" y="411"/>
                  </a:lnTo>
                  <a:lnTo>
                    <a:pt x="659" y="438"/>
                  </a:lnTo>
                  <a:lnTo>
                    <a:pt x="673" y="467"/>
                  </a:lnTo>
                  <a:lnTo>
                    <a:pt x="683" y="495"/>
                  </a:lnTo>
                  <a:lnTo>
                    <a:pt x="693" y="528"/>
                  </a:lnTo>
                  <a:lnTo>
                    <a:pt x="700" y="560"/>
                  </a:lnTo>
                  <a:lnTo>
                    <a:pt x="700" y="562"/>
                  </a:lnTo>
                  <a:lnTo>
                    <a:pt x="703" y="560"/>
                  </a:lnTo>
                  <a:lnTo>
                    <a:pt x="705" y="558"/>
                  </a:lnTo>
                  <a:lnTo>
                    <a:pt x="705" y="556"/>
                  </a:lnTo>
                  <a:lnTo>
                    <a:pt x="701" y="529"/>
                  </a:lnTo>
                  <a:lnTo>
                    <a:pt x="696" y="504"/>
                  </a:lnTo>
                  <a:lnTo>
                    <a:pt x="690" y="477"/>
                  </a:lnTo>
                  <a:lnTo>
                    <a:pt x="681" y="451"/>
                  </a:lnTo>
                  <a:lnTo>
                    <a:pt x="671" y="428"/>
                  </a:lnTo>
                  <a:lnTo>
                    <a:pt x="659" y="404"/>
                  </a:lnTo>
                  <a:lnTo>
                    <a:pt x="645" y="380"/>
                  </a:lnTo>
                  <a:lnTo>
                    <a:pt x="628" y="360"/>
                  </a:lnTo>
                  <a:lnTo>
                    <a:pt x="618" y="350"/>
                  </a:lnTo>
                  <a:lnTo>
                    <a:pt x="608" y="339"/>
                  </a:lnTo>
                  <a:lnTo>
                    <a:pt x="596" y="329"/>
                  </a:lnTo>
                  <a:lnTo>
                    <a:pt x="586" y="319"/>
                  </a:lnTo>
                  <a:lnTo>
                    <a:pt x="574" y="309"/>
                  </a:lnTo>
                  <a:lnTo>
                    <a:pt x="562" y="299"/>
                  </a:lnTo>
                  <a:lnTo>
                    <a:pt x="552" y="290"/>
                  </a:lnTo>
                  <a:lnTo>
                    <a:pt x="540" y="280"/>
                  </a:lnTo>
                  <a:lnTo>
                    <a:pt x="530" y="272"/>
                  </a:lnTo>
                  <a:lnTo>
                    <a:pt x="518" y="261"/>
                  </a:lnTo>
                  <a:lnTo>
                    <a:pt x="506" y="255"/>
                  </a:lnTo>
                  <a:lnTo>
                    <a:pt x="494" y="246"/>
                  </a:lnTo>
                  <a:lnTo>
                    <a:pt x="482" y="239"/>
                  </a:lnTo>
                  <a:lnTo>
                    <a:pt x="469" y="233"/>
                  </a:lnTo>
                  <a:lnTo>
                    <a:pt x="457" y="226"/>
                  </a:lnTo>
                  <a:lnTo>
                    <a:pt x="443" y="221"/>
                  </a:lnTo>
                  <a:lnTo>
                    <a:pt x="413" y="209"/>
                  </a:lnTo>
                  <a:lnTo>
                    <a:pt x="381" y="200"/>
                  </a:lnTo>
                  <a:lnTo>
                    <a:pt x="348" y="192"/>
                  </a:lnTo>
                  <a:lnTo>
                    <a:pt x="316" y="187"/>
                  </a:lnTo>
                  <a:lnTo>
                    <a:pt x="284" y="180"/>
                  </a:lnTo>
                  <a:lnTo>
                    <a:pt x="251" y="175"/>
                  </a:lnTo>
                  <a:lnTo>
                    <a:pt x="219" y="166"/>
                  </a:lnTo>
                  <a:lnTo>
                    <a:pt x="187" y="156"/>
                  </a:lnTo>
                  <a:lnTo>
                    <a:pt x="172" y="149"/>
                  </a:lnTo>
                  <a:lnTo>
                    <a:pt x="158" y="143"/>
                  </a:lnTo>
                  <a:lnTo>
                    <a:pt x="143" y="136"/>
                  </a:lnTo>
                  <a:lnTo>
                    <a:pt x="129" y="127"/>
                  </a:lnTo>
                  <a:lnTo>
                    <a:pt x="117" y="119"/>
                  </a:lnTo>
                  <a:lnTo>
                    <a:pt x="104" y="109"/>
                  </a:lnTo>
                  <a:lnTo>
                    <a:pt x="92" y="99"/>
                  </a:lnTo>
                  <a:lnTo>
                    <a:pt x="80" y="87"/>
                  </a:lnTo>
                  <a:lnTo>
                    <a:pt x="70" y="77"/>
                  </a:lnTo>
                  <a:lnTo>
                    <a:pt x="60" y="65"/>
                  </a:lnTo>
                  <a:lnTo>
                    <a:pt x="51" y="53"/>
                  </a:lnTo>
                  <a:lnTo>
                    <a:pt x="41" y="43"/>
                  </a:lnTo>
                  <a:lnTo>
                    <a:pt x="31" y="31"/>
                  </a:lnTo>
                  <a:lnTo>
                    <a:pt x="20" y="21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2" name="Freeform 70"/>
            <p:cNvSpPr>
              <a:spLocks/>
            </p:cNvSpPr>
            <p:nvPr/>
          </p:nvSpPr>
          <p:spPr bwMode="auto">
            <a:xfrm>
              <a:off x="2065" y="1146"/>
              <a:ext cx="666" cy="1167"/>
            </a:xfrm>
            <a:custGeom>
              <a:avLst/>
              <a:gdLst/>
              <a:ahLst/>
              <a:cxnLst>
                <a:cxn ang="0">
                  <a:pos x="628" y="24"/>
                </a:cxn>
                <a:cxn ang="0">
                  <a:pos x="559" y="71"/>
                </a:cxn>
                <a:cxn ang="0">
                  <a:pos x="489" y="122"/>
                </a:cxn>
                <a:cxn ang="0">
                  <a:pos x="426" y="178"/>
                </a:cxn>
                <a:cxn ang="0">
                  <a:pos x="368" y="239"/>
                </a:cxn>
                <a:cxn ang="0">
                  <a:pos x="316" y="302"/>
                </a:cxn>
                <a:cxn ang="0">
                  <a:pos x="267" y="368"/>
                </a:cxn>
                <a:cxn ang="0">
                  <a:pos x="221" y="436"/>
                </a:cxn>
                <a:cxn ang="0">
                  <a:pos x="153" y="550"/>
                </a:cxn>
                <a:cxn ang="0">
                  <a:pos x="80" y="716"/>
                </a:cxn>
                <a:cxn ang="0">
                  <a:pos x="31" y="892"/>
                </a:cxn>
                <a:cxn ang="0">
                  <a:pos x="5" y="1074"/>
                </a:cxn>
                <a:cxn ang="0">
                  <a:pos x="2" y="1167"/>
                </a:cxn>
                <a:cxn ang="0">
                  <a:pos x="7" y="1165"/>
                </a:cxn>
                <a:cxn ang="0">
                  <a:pos x="14" y="1118"/>
                </a:cxn>
                <a:cxn ang="0">
                  <a:pos x="24" y="1031"/>
                </a:cxn>
                <a:cxn ang="0">
                  <a:pos x="36" y="946"/>
                </a:cxn>
                <a:cxn ang="0">
                  <a:pos x="53" y="860"/>
                </a:cxn>
                <a:cxn ang="0">
                  <a:pos x="75" y="774"/>
                </a:cxn>
                <a:cxn ang="0">
                  <a:pos x="102" y="687"/>
                </a:cxn>
                <a:cxn ang="0">
                  <a:pos x="136" y="604"/>
                </a:cxn>
                <a:cxn ang="0">
                  <a:pos x="177" y="523"/>
                </a:cxn>
                <a:cxn ang="0">
                  <a:pos x="221" y="450"/>
                </a:cxn>
                <a:cxn ang="0">
                  <a:pos x="265" y="380"/>
                </a:cxn>
                <a:cxn ang="0">
                  <a:pos x="312" y="316"/>
                </a:cxn>
                <a:cxn ang="0">
                  <a:pos x="363" y="251"/>
                </a:cxn>
                <a:cxn ang="0">
                  <a:pos x="404" y="204"/>
                </a:cxn>
                <a:cxn ang="0">
                  <a:pos x="435" y="173"/>
                </a:cxn>
                <a:cxn ang="0">
                  <a:pos x="467" y="143"/>
                </a:cxn>
                <a:cxn ang="0">
                  <a:pos x="503" y="116"/>
                </a:cxn>
                <a:cxn ang="0">
                  <a:pos x="537" y="88"/>
                </a:cxn>
                <a:cxn ang="0">
                  <a:pos x="572" y="63"/>
                </a:cxn>
                <a:cxn ang="0">
                  <a:pos x="610" y="38"/>
                </a:cxn>
                <a:cxn ang="0">
                  <a:pos x="645" y="12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64" y="0"/>
                </a:cxn>
              </a:cxnLst>
              <a:rect l="0" t="0" r="r" b="b"/>
              <a:pathLst>
                <a:path w="666" h="1167">
                  <a:moveTo>
                    <a:pt x="664" y="0"/>
                  </a:moveTo>
                  <a:lnTo>
                    <a:pt x="628" y="24"/>
                  </a:lnTo>
                  <a:lnTo>
                    <a:pt x="593" y="48"/>
                  </a:lnTo>
                  <a:lnTo>
                    <a:pt x="559" y="71"/>
                  </a:lnTo>
                  <a:lnTo>
                    <a:pt x="523" y="97"/>
                  </a:lnTo>
                  <a:lnTo>
                    <a:pt x="489" y="122"/>
                  </a:lnTo>
                  <a:lnTo>
                    <a:pt x="457" y="149"/>
                  </a:lnTo>
                  <a:lnTo>
                    <a:pt x="426" y="178"/>
                  </a:lnTo>
                  <a:lnTo>
                    <a:pt x="396" y="209"/>
                  </a:lnTo>
                  <a:lnTo>
                    <a:pt x="368" y="239"/>
                  </a:lnTo>
                  <a:lnTo>
                    <a:pt x="341" y="270"/>
                  </a:lnTo>
                  <a:lnTo>
                    <a:pt x="316" y="302"/>
                  </a:lnTo>
                  <a:lnTo>
                    <a:pt x="290" y="334"/>
                  </a:lnTo>
                  <a:lnTo>
                    <a:pt x="267" y="368"/>
                  </a:lnTo>
                  <a:lnTo>
                    <a:pt x="243" y="402"/>
                  </a:lnTo>
                  <a:lnTo>
                    <a:pt x="221" y="436"/>
                  </a:lnTo>
                  <a:lnTo>
                    <a:pt x="199" y="470"/>
                  </a:lnTo>
                  <a:lnTo>
                    <a:pt x="153" y="550"/>
                  </a:lnTo>
                  <a:lnTo>
                    <a:pt x="114" y="631"/>
                  </a:lnTo>
                  <a:lnTo>
                    <a:pt x="80" y="716"/>
                  </a:lnTo>
                  <a:lnTo>
                    <a:pt x="53" y="804"/>
                  </a:lnTo>
                  <a:lnTo>
                    <a:pt x="31" y="892"/>
                  </a:lnTo>
                  <a:lnTo>
                    <a:pt x="15" y="982"/>
                  </a:lnTo>
                  <a:lnTo>
                    <a:pt x="5" y="1074"/>
                  </a:lnTo>
                  <a:lnTo>
                    <a:pt x="0" y="1165"/>
                  </a:lnTo>
                  <a:lnTo>
                    <a:pt x="2" y="1167"/>
                  </a:lnTo>
                  <a:lnTo>
                    <a:pt x="5" y="1167"/>
                  </a:lnTo>
                  <a:lnTo>
                    <a:pt x="7" y="1165"/>
                  </a:lnTo>
                  <a:lnTo>
                    <a:pt x="8" y="1162"/>
                  </a:lnTo>
                  <a:lnTo>
                    <a:pt x="14" y="1118"/>
                  </a:lnTo>
                  <a:lnTo>
                    <a:pt x="19" y="1075"/>
                  </a:lnTo>
                  <a:lnTo>
                    <a:pt x="24" y="1031"/>
                  </a:lnTo>
                  <a:lnTo>
                    <a:pt x="29" y="989"/>
                  </a:lnTo>
                  <a:lnTo>
                    <a:pt x="36" y="946"/>
                  </a:lnTo>
                  <a:lnTo>
                    <a:pt x="44" y="902"/>
                  </a:lnTo>
                  <a:lnTo>
                    <a:pt x="53" y="860"/>
                  </a:lnTo>
                  <a:lnTo>
                    <a:pt x="63" y="818"/>
                  </a:lnTo>
                  <a:lnTo>
                    <a:pt x="75" y="774"/>
                  </a:lnTo>
                  <a:lnTo>
                    <a:pt x="87" y="729"/>
                  </a:lnTo>
                  <a:lnTo>
                    <a:pt x="102" y="687"/>
                  </a:lnTo>
                  <a:lnTo>
                    <a:pt x="119" y="645"/>
                  </a:lnTo>
                  <a:lnTo>
                    <a:pt x="136" y="604"/>
                  </a:lnTo>
                  <a:lnTo>
                    <a:pt x="156" y="563"/>
                  </a:lnTo>
                  <a:lnTo>
                    <a:pt x="177" y="523"/>
                  </a:lnTo>
                  <a:lnTo>
                    <a:pt x="199" y="484"/>
                  </a:lnTo>
                  <a:lnTo>
                    <a:pt x="221" y="450"/>
                  </a:lnTo>
                  <a:lnTo>
                    <a:pt x="243" y="414"/>
                  </a:lnTo>
                  <a:lnTo>
                    <a:pt x="265" y="380"/>
                  </a:lnTo>
                  <a:lnTo>
                    <a:pt x="289" y="348"/>
                  </a:lnTo>
                  <a:lnTo>
                    <a:pt x="312" y="316"/>
                  </a:lnTo>
                  <a:lnTo>
                    <a:pt x="338" y="283"/>
                  </a:lnTo>
                  <a:lnTo>
                    <a:pt x="363" y="251"/>
                  </a:lnTo>
                  <a:lnTo>
                    <a:pt x="389" y="221"/>
                  </a:lnTo>
                  <a:lnTo>
                    <a:pt x="404" y="204"/>
                  </a:lnTo>
                  <a:lnTo>
                    <a:pt x="419" y="188"/>
                  </a:lnTo>
                  <a:lnTo>
                    <a:pt x="435" y="173"/>
                  </a:lnTo>
                  <a:lnTo>
                    <a:pt x="452" y="158"/>
                  </a:lnTo>
                  <a:lnTo>
                    <a:pt x="467" y="143"/>
                  </a:lnTo>
                  <a:lnTo>
                    <a:pt x="484" y="129"/>
                  </a:lnTo>
                  <a:lnTo>
                    <a:pt x="503" y="116"/>
                  </a:lnTo>
                  <a:lnTo>
                    <a:pt x="520" y="102"/>
                  </a:lnTo>
                  <a:lnTo>
                    <a:pt x="537" y="88"/>
                  </a:lnTo>
                  <a:lnTo>
                    <a:pt x="555" y="75"/>
                  </a:lnTo>
                  <a:lnTo>
                    <a:pt x="572" y="63"/>
                  </a:lnTo>
                  <a:lnTo>
                    <a:pt x="591" y="49"/>
                  </a:lnTo>
                  <a:lnTo>
                    <a:pt x="610" y="38"/>
                  </a:lnTo>
                  <a:lnTo>
                    <a:pt x="628" y="26"/>
                  </a:lnTo>
                  <a:lnTo>
                    <a:pt x="645" y="12"/>
                  </a:lnTo>
                  <a:lnTo>
                    <a:pt x="664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4" y="0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3" name="Freeform 71"/>
            <p:cNvSpPr>
              <a:spLocks/>
            </p:cNvSpPr>
            <p:nvPr/>
          </p:nvSpPr>
          <p:spPr bwMode="auto">
            <a:xfrm>
              <a:off x="2493" y="1223"/>
              <a:ext cx="255" cy="424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231" y="23"/>
                </a:cxn>
                <a:cxn ang="0">
                  <a:pos x="210" y="47"/>
                </a:cxn>
                <a:cxn ang="0">
                  <a:pos x="190" y="72"/>
                </a:cxn>
                <a:cxn ang="0">
                  <a:pos x="170" y="98"/>
                </a:cxn>
                <a:cxn ang="0">
                  <a:pos x="151" y="125"/>
                </a:cxn>
                <a:cxn ang="0">
                  <a:pos x="132" y="150"/>
                </a:cxn>
                <a:cxn ang="0">
                  <a:pos x="114" y="178"/>
                </a:cxn>
                <a:cxn ang="0">
                  <a:pos x="97" y="205"/>
                </a:cxn>
                <a:cxn ang="0">
                  <a:pos x="80" y="230"/>
                </a:cxn>
                <a:cxn ang="0">
                  <a:pos x="64" y="256"/>
                </a:cxn>
                <a:cxn ang="0">
                  <a:pos x="49" y="281"/>
                </a:cxn>
                <a:cxn ang="0">
                  <a:pos x="36" y="307"/>
                </a:cxn>
                <a:cxn ang="0">
                  <a:pos x="24" y="334"/>
                </a:cxn>
                <a:cxn ang="0">
                  <a:pos x="13" y="361"/>
                </a:cxn>
                <a:cxn ang="0">
                  <a:pos x="7" y="390"/>
                </a:cxn>
                <a:cxn ang="0">
                  <a:pos x="0" y="420"/>
                </a:cxn>
                <a:cxn ang="0">
                  <a:pos x="2" y="424"/>
                </a:cxn>
                <a:cxn ang="0">
                  <a:pos x="5" y="424"/>
                </a:cxn>
                <a:cxn ang="0">
                  <a:pos x="8" y="420"/>
                </a:cxn>
                <a:cxn ang="0">
                  <a:pos x="10" y="417"/>
                </a:cxn>
                <a:cxn ang="0">
                  <a:pos x="19" y="390"/>
                </a:cxn>
                <a:cxn ang="0">
                  <a:pos x="27" y="362"/>
                </a:cxn>
                <a:cxn ang="0">
                  <a:pos x="37" y="335"/>
                </a:cxn>
                <a:cxn ang="0">
                  <a:pos x="49" y="310"/>
                </a:cxn>
                <a:cxn ang="0">
                  <a:pos x="61" y="284"/>
                </a:cxn>
                <a:cxn ang="0">
                  <a:pos x="75" y="259"/>
                </a:cxn>
                <a:cxn ang="0">
                  <a:pos x="88" y="234"/>
                </a:cxn>
                <a:cxn ang="0">
                  <a:pos x="103" y="210"/>
                </a:cxn>
                <a:cxn ang="0">
                  <a:pos x="120" y="183"/>
                </a:cxn>
                <a:cxn ang="0">
                  <a:pos x="137" y="156"/>
                </a:cxn>
                <a:cxn ang="0">
                  <a:pos x="154" y="128"/>
                </a:cxn>
                <a:cxn ang="0">
                  <a:pos x="173" y="101"/>
                </a:cxn>
                <a:cxn ang="0">
                  <a:pos x="192" y="76"/>
                </a:cxn>
                <a:cxn ang="0">
                  <a:pos x="212" y="50"/>
                </a:cxn>
                <a:cxn ang="0">
                  <a:pos x="233" y="25"/>
                </a:cxn>
                <a:cxn ang="0">
                  <a:pos x="255" y="1"/>
                </a:cxn>
                <a:cxn ang="0">
                  <a:pos x="255" y="1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3" y="0"/>
                </a:cxn>
                <a:cxn ang="0">
                  <a:pos x="253" y="0"/>
                </a:cxn>
              </a:cxnLst>
              <a:rect l="0" t="0" r="r" b="b"/>
              <a:pathLst>
                <a:path w="255" h="424">
                  <a:moveTo>
                    <a:pt x="253" y="0"/>
                  </a:moveTo>
                  <a:lnTo>
                    <a:pt x="231" y="23"/>
                  </a:lnTo>
                  <a:lnTo>
                    <a:pt x="210" y="47"/>
                  </a:lnTo>
                  <a:lnTo>
                    <a:pt x="190" y="72"/>
                  </a:lnTo>
                  <a:lnTo>
                    <a:pt x="170" y="98"/>
                  </a:lnTo>
                  <a:lnTo>
                    <a:pt x="151" y="125"/>
                  </a:lnTo>
                  <a:lnTo>
                    <a:pt x="132" y="150"/>
                  </a:lnTo>
                  <a:lnTo>
                    <a:pt x="114" y="178"/>
                  </a:lnTo>
                  <a:lnTo>
                    <a:pt x="97" y="205"/>
                  </a:lnTo>
                  <a:lnTo>
                    <a:pt x="80" y="230"/>
                  </a:lnTo>
                  <a:lnTo>
                    <a:pt x="64" y="256"/>
                  </a:lnTo>
                  <a:lnTo>
                    <a:pt x="49" y="281"/>
                  </a:lnTo>
                  <a:lnTo>
                    <a:pt x="36" y="307"/>
                  </a:lnTo>
                  <a:lnTo>
                    <a:pt x="24" y="334"/>
                  </a:lnTo>
                  <a:lnTo>
                    <a:pt x="13" y="361"/>
                  </a:lnTo>
                  <a:lnTo>
                    <a:pt x="7" y="390"/>
                  </a:lnTo>
                  <a:lnTo>
                    <a:pt x="0" y="420"/>
                  </a:lnTo>
                  <a:lnTo>
                    <a:pt x="2" y="424"/>
                  </a:lnTo>
                  <a:lnTo>
                    <a:pt x="5" y="424"/>
                  </a:lnTo>
                  <a:lnTo>
                    <a:pt x="8" y="420"/>
                  </a:lnTo>
                  <a:lnTo>
                    <a:pt x="10" y="417"/>
                  </a:lnTo>
                  <a:lnTo>
                    <a:pt x="19" y="390"/>
                  </a:lnTo>
                  <a:lnTo>
                    <a:pt x="27" y="362"/>
                  </a:lnTo>
                  <a:lnTo>
                    <a:pt x="37" y="335"/>
                  </a:lnTo>
                  <a:lnTo>
                    <a:pt x="49" y="310"/>
                  </a:lnTo>
                  <a:lnTo>
                    <a:pt x="61" y="284"/>
                  </a:lnTo>
                  <a:lnTo>
                    <a:pt x="75" y="259"/>
                  </a:lnTo>
                  <a:lnTo>
                    <a:pt x="88" y="234"/>
                  </a:lnTo>
                  <a:lnTo>
                    <a:pt x="103" y="210"/>
                  </a:lnTo>
                  <a:lnTo>
                    <a:pt x="120" y="183"/>
                  </a:lnTo>
                  <a:lnTo>
                    <a:pt x="137" y="156"/>
                  </a:lnTo>
                  <a:lnTo>
                    <a:pt x="154" y="128"/>
                  </a:lnTo>
                  <a:lnTo>
                    <a:pt x="173" y="101"/>
                  </a:lnTo>
                  <a:lnTo>
                    <a:pt x="192" y="76"/>
                  </a:lnTo>
                  <a:lnTo>
                    <a:pt x="212" y="50"/>
                  </a:lnTo>
                  <a:lnTo>
                    <a:pt x="233" y="25"/>
                  </a:lnTo>
                  <a:lnTo>
                    <a:pt x="255" y="1"/>
                  </a:lnTo>
                  <a:lnTo>
                    <a:pt x="255" y="1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4" name="Freeform 72"/>
            <p:cNvSpPr>
              <a:spLocks/>
            </p:cNvSpPr>
            <p:nvPr/>
          </p:nvSpPr>
          <p:spPr bwMode="auto">
            <a:xfrm>
              <a:off x="2240" y="1623"/>
              <a:ext cx="282" cy="88"/>
            </a:xfrm>
            <a:custGeom>
              <a:avLst/>
              <a:gdLst/>
              <a:ahLst/>
              <a:cxnLst>
                <a:cxn ang="0">
                  <a:pos x="2" y="88"/>
                </a:cxn>
                <a:cxn ang="0">
                  <a:pos x="17" y="76"/>
                </a:cxn>
                <a:cxn ang="0">
                  <a:pos x="32" y="64"/>
                </a:cxn>
                <a:cxn ang="0">
                  <a:pos x="47" y="56"/>
                </a:cxn>
                <a:cxn ang="0">
                  <a:pos x="64" y="47"/>
                </a:cxn>
                <a:cxn ang="0">
                  <a:pos x="81" y="40"/>
                </a:cxn>
                <a:cxn ang="0">
                  <a:pos x="100" y="35"/>
                </a:cxn>
                <a:cxn ang="0">
                  <a:pos x="117" y="30"/>
                </a:cxn>
                <a:cxn ang="0">
                  <a:pos x="136" y="27"/>
                </a:cxn>
                <a:cxn ang="0">
                  <a:pos x="153" y="25"/>
                </a:cxn>
                <a:cxn ang="0">
                  <a:pos x="170" y="24"/>
                </a:cxn>
                <a:cxn ang="0">
                  <a:pos x="188" y="22"/>
                </a:cxn>
                <a:cxn ang="0">
                  <a:pos x="205" y="22"/>
                </a:cxn>
                <a:cxn ang="0">
                  <a:pos x="222" y="22"/>
                </a:cxn>
                <a:cxn ang="0">
                  <a:pos x="239" y="22"/>
                </a:cxn>
                <a:cxn ang="0">
                  <a:pos x="256" y="20"/>
                </a:cxn>
                <a:cxn ang="0">
                  <a:pos x="273" y="18"/>
                </a:cxn>
                <a:cxn ang="0">
                  <a:pos x="277" y="15"/>
                </a:cxn>
                <a:cxn ang="0">
                  <a:pos x="282" y="10"/>
                </a:cxn>
                <a:cxn ang="0">
                  <a:pos x="282" y="5"/>
                </a:cxn>
                <a:cxn ang="0">
                  <a:pos x="278" y="1"/>
                </a:cxn>
                <a:cxn ang="0">
                  <a:pos x="260" y="0"/>
                </a:cxn>
                <a:cxn ang="0">
                  <a:pos x="241" y="0"/>
                </a:cxn>
                <a:cxn ang="0">
                  <a:pos x="222" y="0"/>
                </a:cxn>
                <a:cxn ang="0">
                  <a:pos x="202" y="3"/>
                </a:cxn>
                <a:cxn ang="0">
                  <a:pos x="183" y="7"/>
                </a:cxn>
                <a:cxn ang="0">
                  <a:pos x="163" y="12"/>
                </a:cxn>
                <a:cxn ang="0">
                  <a:pos x="144" y="15"/>
                </a:cxn>
                <a:cxn ang="0">
                  <a:pos x="127" y="20"/>
                </a:cxn>
                <a:cxn ang="0">
                  <a:pos x="110" y="25"/>
                </a:cxn>
                <a:cxn ang="0">
                  <a:pos x="92" y="30"/>
                </a:cxn>
                <a:cxn ang="0">
                  <a:pos x="76" y="37"/>
                </a:cxn>
                <a:cxn ang="0">
                  <a:pos x="59" y="46"/>
                </a:cxn>
                <a:cxn ang="0">
                  <a:pos x="44" y="54"/>
                </a:cxn>
                <a:cxn ang="0">
                  <a:pos x="29" y="63"/>
                </a:cxn>
                <a:cxn ang="0">
                  <a:pos x="13" y="74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0" y="88"/>
                </a:cxn>
                <a:cxn ang="0">
                  <a:pos x="2" y="88"/>
                </a:cxn>
                <a:cxn ang="0">
                  <a:pos x="2" y="88"/>
                </a:cxn>
              </a:cxnLst>
              <a:rect l="0" t="0" r="r" b="b"/>
              <a:pathLst>
                <a:path w="282" h="88">
                  <a:moveTo>
                    <a:pt x="2" y="88"/>
                  </a:moveTo>
                  <a:lnTo>
                    <a:pt x="17" y="76"/>
                  </a:lnTo>
                  <a:lnTo>
                    <a:pt x="32" y="64"/>
                  </a:lnTo>
                  <a:lnTo>
                    <a:pt x="47" y="56"/>
                  </a:lnTo>
                  <a:lnTo>
                    <a:pt x="64" y="47"/>
                  </a:lnTo>
                  <a:lnTo>
                    <a:pt x="81" y="40"/>
                  </a:lnTo>
                  <a:lnTo>
                    <a:pt x="100" y="35"/>
                  </a:lnTo>
                  <a:lnTo>
                    <a:pt x="117" y="30"/>
                  </a:lnTo>
                  <a:lnTo>
                    <a:pt x="136" y="27"/>
                  </a:lnTo>
                  <a:lnTo>
                    <a:pt x="153" y="25"/>
                  </a:lnTo>
                  <a:lnTo>
                    <a:pt x="170" y="24"/>
                  </a:lnTo>
                  <a:lnTo>
                    <a:pt x="188" y="22"/>
                  </a:lnTo>
                  <a:lnTo>
                    <a:pt x="205" y="22"/>
                  </a:lnTo>
                  <a:lnTo>
                    <a:pt x="222" y="22"/>
                  </a:lnTo>
                  <a:lnTo>
                    <a:pt x="239" y="22"/>
                  </a:lnTo>
                  <a:lnTo>
                    <a:pt x="256" y="20"/>
                  </a:lnTo>
                  <a:lnTo>
                    <a:pt x="273" y="18"/>
                  </a:lnTo>
                  <a:lnTo>
                    <a:pt x="277" y="15"/>
                  </a:lnTo>
                  <a:lnTo>
                    <a:pt x="282" y="10"/>
                  </a:lnTo>
                  <a:lnTo>
                    <a:pt x="282" y="5"/>
                  </a:lnTo>
                  <a:lnTo>
                    <a:pt x="278" y="1"/>
                  </a:lnTo>
                  <a:lnTo>
                    <a:pt x="260" y="0"/>
                  </a:lnTo>
                  <a:lnTo>
                    <a:pt x="241" y="0"/>
                  </a:lnTo>
                  <a:lnTo>
                    <a:pt x="222" y="0"/>
                  </a:lnTo>
                  <a:lnTo>
                    <a:pt x="202" y="3"/>
                  </a:lnTo>
                  <a:lnTo>
                    <a:pt x="183" y="7"/>
                  </a:lnTo>
                  <a:lnTo>
                    <a:pt x="163" y="12"/>
                  </a:lnTo>
                  <a:lnTo>
                    <a:pt x="144" y="15"/>
                  </a:lnTo>
                  <a:lnTo>
                    <a:pt x="127" y="20"/>
                  </a:lnTo>
                  <a:lnTo>
                    <a:pt x="110" y="25"/>
                  </a:lnTo>
                  <a:lnTo>
                    <a:pt x="92" y="30"/>
                  </a:lnTo>
                  <a:lnTo>
                    <a:pt x="76" y="37"/>
                  </a:lnTo>
                  <a:lnTo>
                    <a:pt x="59" y="46"/>
                  </a:lnTo>
                  <a:lnTo>
                    <a:pt x="44" y="54"/>
                  </a:lnTo>
                  <a:lnTo>
                    <a:pt x="29" y="63"/>
                  </a:lnTo>
                  <a:lnTo>
                    <a:pt x="13" y="74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2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5" name="Freeform 73"/>
            <p:cNvSpPr>
              <a:spLocks/>
            </p:cNvSpPr>
            <p:nvPr/>
          </p:nvSpPr>
          <p:spPr bwMode="auto">
            <a:xfrm>
              <a:off x="2223" y="1675"/>
              <a:ext cx="170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6"/>
                </a:cxn>
                <a:cxn ang="0">
                  <a:pos x="37" y="51"/>
                </a:cxn>
                <a:cxn ang="0">
                  <a:pos x="58" y="75"/>
                </a:cxn>
                <a:cxn ang="0">
                  <a:pos x="80" y="97"/>
                </a:cxn>
                <a:cxn ang="0">
                  <a:pos x="100" y="119"/>
                </a:cxn>
                <a:cxn ang="0">
                  <a:pos x="122" y="143"/>
                </a:cxn>
                <a:cxn ang="0">
                  <a:pos x="141" y="168"/>
                </a:cxn>
                <a:cxn ang="0">
                  <a:pos x="158" y="194"/>
                </a:cxn>
                <a:cxn ang="0">
                  <a:pos x="161" y="195"/>
                </a:cxn>
                <a:cxn ang="0">
                  <a:pos x="166" y="194"/>
                </a:cxn>
                <a:cxn ang="0">
                  <a:pos x="170" y="189"/>
                </a:cxn>
                <a:cxn ang="0">
                  <a:pos x="170" y="185"/>
                </a:cxn>
                <a:cxn ang="0">
                  <a:pos x="156" y="156"/>
                </a:cxn>
                <a:cxn ang="0">
                  <a:pos x="137" y="133"/>
                </a:cxn>
                <a:cxn ang="0">
                  <a:pos x="115" y="109"/>
                </a:cxn>
                <a:cxn ang="0">
                  <a:pos x="92" y="89"/>
                </a:cxn>
                <a:cxn ang="0">
                  <a:pos x="68" y="68"/>
                </a:cxn>
                <a:cxn ang="0">
                  <a:pos x="44" y="46"/>
                </a:cxn>
                <a:cxn ang="0">
                  <a:pos x="22" y="2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0" h="195">
                  <a:moveTo>
                    <a:pt x="0" y="0"/>
                  </a:moveTo>
                  <a:lnTo>
                    <a:pt x="17" y="26"/>
                  </a:lnTo>
                  <a:lnTo>
                    <a:pt x="37" y="51"/>
                  </a:lnTo>
                  <a:lnTo>
                    <a:pt x="58" y="75"/>
                  </a:lnTo>
                  <a:lnTo>
                    <a:pt x="80" y="97"/>
                  </a:lnTo>
                  <a:lnTo>
                    <a:pt x="100" y="119"/>
                  </a:lnTo>
                  <a:lnTo>
                    <a:pt x="122" y="143"/>
                  </a:lnTo>
                  <a:lnTo>
                    <a:pt x="141" y="168"/>
                  </a:lnTo>
                  <a:lnTo>
                    <a:pt x="158" y="194"/>
                  </a:lnTo>
                  <a:lnTo>
                    <a:pt x="161" y="195"/>
                  </a:lnTo>
                  <a:lnTo>
                    <a:pt x="166" y="194"/>
                  </a:lnTo>
                  <a:lnTo>
                    <a:pt x="170" y="189"/>
                  </a:lnTo>
                  <a:lnTo>
                    <a:pt x="170" y="185"/>
                  </a:lnTo>
                  <a:lnTo>
                    <a:pt x="156" y="156"/>
                  </a:lnTo>
                  <a:lnTo>
                    <a:pt x="137" y="133"/>
                  </a:lnTo>
                  <a:lnTo>
                    <a:pt x="115" y="109"/>
                  </a:lnTo>
                  <a:lnTo>
                    <a:pt x="92" y="89"/>
                  </a:lnTo>
                  <a:lnTo>
                    <a:pt x="68" y="68"/>
                  </a:lnTo>
                  <a:lnTo>
                    <a:pt x="44" y="46"/>
                  </a:lnTo>
                  <a:lnTo>
                    <a:pt x="2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6" name="Freeform 74"/>
            <p:cNvSpPr>
              <a:spLocks/>
            </p:cNvSpPr>
            <p:nvPr/>
          </p:nvSpPr>
          <p:spPr bwMode="auto">
            <a:xfrm>
              <a:off x="2129" y="1862"/>
              <a:ext cx="257" cy="405"/>
            </a:xfrm>
            <a:custGeom>
              <a:avLst/>
              <a:gdLst/>
              <a:ahLst/>
              <a:cxnLst>
                <a:cxn ang="0">
                  <a:pos x="0" y="405"/>
                </a:cxn>
                <a:cxn ang="0">
                  <a:pos x="6" y="388"/>
                </a:cxn>
                <a:cxn ang="0">
                  <a:pos x="11" y="373"/>
                </a:cxn>
                <a:cxn ang="0">
                  <a:pos x="17" y="358"/>
                </a:cxn>
                <a:cxn ang="0">
                  <a:pos x="24" y="342"/>
                </a:cxn>
                <a:cxn ang="0">
                  <a:pos x="31" y="329"/>
                </a:cxn>
                <a:cxn ang="0">
                  <a:pos x="40" y="314"/>
                </a:cxn>
                <a:cxn ang="0">
                  <a:pos x="48" y="300"/>
                </a:cxn>
                <a:cxn ang="0">
                  <a:pos x="57" y="285"/>
                </a:cxn>
                <a:cxn ang="0">
                  <a:pos x="63" y="273"/>
                </a:cxn>
                <a:cxn ang="0">
                  <a:pos x="72" y="259"/>
                </a:cxn>
                <a:cxn ang="0">
                  <a:pos x="79" y="247"/>
                </a:cxn>
                <a:cxn ang="0">
                  <a:pos x="87" y="236"/>
                </a:cxn>
                <a:cxn ang="0">
                  <a:pos x="94" y="222"/>
                </a:cxn>
                <a:cxn ang="0">
                  <a:pos x="102" y="210"/>
                </a:cxn>
                <a:cxn ang="0">
                  <a:pos x="111" y="198"/>
                </a:cxn>
                <a:cxn ang="0">
                  <a:pos x="119" y="186"/>
                </a:cxn>
                <a:cxn ang="0">
                  <a:pos x="128" y="175"/>
                </a:cxn>
                <a:cxn ang="0">
                  <a:pos x="135" y="163"/>
                </a:cxn>
                <a:cxn ang="0">
                  <a:pos x="143" y="149"/>
                </a:cxn>
                <a:cxn ang="0">
                  <a:pos x="150" y="137"/>
                </a:cxn>
                <a:cxn ang="0">
                  <a:pos x="158" y="125"/>
                </a:cxn>
                <a:cxn ang="0">
                  <a:pos x="167" y="115"/>
                </a:cxn>
                <a:cxn ang="0">
                  <a:pos x="177" y="103"/>
                </a:cxn>
                <a:cxn ang="0">
                  <a:pos x="187" y="93"/>
                </a:cxn>
                <a:cxn ang="0">
                  <a:pos x="196" y="85"/>
                </a:cxn>
                <a:cxn ang="0">
                  <a:pos x="204" y="78"/>
                </a:cxn>
                <a:cxn ang="0">
                  <a:pos x="214" y="69"/>
                </a:cxn>
                <a:cxn ang="0">
                  <a:pos x="223" y="61"/>
                </a:cxn>
                <a:cxn ang="0">
                  <a:pos x="230" y="54"/>
                </a:cxn>
                <a:cxn ang="0">
                  <a:pos x="238" y="46"/>
                </a:cxn>
                <a:cxn ang="0">
                  <a:pos x="245" y="35"/>
                </a:cxn>
                <a:cxn ang="0">
                  <a:pos x="252" y="27"/>
                </a:cxn>
                <a:cxn ang="0">
                  <a:pos x="257" y="15"/>
                </a:cxn>
                <a:cxn ang="0">
                  <a:pos x="254" y="5"/>
                </a:cxn>
                <a:cxn ang="0">
                  <a:pos x="247" y="0"/>
                </a:cxn>
                <a:cxn ang="0">
                  <a:pos x="235" y="3"/>
                </a:cxn>
                <a:cxn ang="0">
                  <a:pos x="209" y="22"/>
                </a:cxn>
                <a:cxn ang="0">
                  <a:pos x="187" y="46"/>
                </a:cxn>
                <a:cxn ang="0">
                  <a:pos x="167" y="69"/>
                </a:cxn>
                <a:cxn ang="0">
                  <a:pos x="150" y="95"/>
                </a:cxn>
                <a:cxn ang="0">
                  <a:pos x="133" y="124"/>
                </a:cxn>
                <a:cxn ang="0">
                  <a:pos x="118" y="151"/>
                </a:cxn>
                <a:cxn ang="0">
                  <a:pos x="104" y="180"/>
                </a:cxn>
                <a:cxn ang="0">
                  <a:pos x="89" y="207"/>
                </a:cxn>
                <a:cxn ang="0">
                  <a:pos x="82" y="220"/>
                </a:cxn>
                <a:cxn ang="0">
                  <a:pos x="74" y="234"/>
                </a:cxn>
                <a:cxn ang="0">
                  <a:pos x="67" y="247"/>
                </a:cxn>
                <a:cxn ang="0">
                  <a:pos x="62" y="263"/>
                </a:cxn>
                <a:cxn ang="0">
                  <a:pos x="55" y="276"/>
                </a:cxn>
                <a:cxn ang="0">
                  <a:pos x="48" y="290"/>
                </a:cxn>
                <a:cxn ang="0">
                  <a:pos x="40" y="305"/>
                </a:cxn>
                <a:cxn ang="0">
                  <a:pos x="33" y="319"/>
                </a:cxn>
                <a:cxn ang="0">
                  <a:pos x="21" y="339"/>
                </a:cxn>
                <a:cxn ang="0">
                  <a:pos x="11" y="359"/>
                </a:cxn>
                <a:cxn ang="0">
                  <a:pos x="4" y="381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</a:cxnLst>
              <a:rect l="0" t="0" r="r" b="b"/>
              <a:pathLst>
                <a:path w="257" h="405">
                  <a:moveTo>
                    <a:pt x="0" y="405"/>
                  </a:moveTo>
                  <a:lnTo>
                    <a:pt x="6" y="388"/>
                  </a:lnTo>
                  <a:lnTo>
                    <a:pt x="11" y="373"/>
                  </a:lnTo>
                  <a:lnTo>
                    <a:pt x="17" y="358"/>
                  </a:lnTo>
                  <a:lnTo>
                    <a:pt x="24" y="342"/>
                  </a:lnTo>
                  <a:lnTo>
                    <a:pt x="31" y="329"/>
                  </a:lnTo>
                  <a:lnTo>
                    <a:pt x="40" y="314"/>
                  </a:lnTo>
                  <a:lnTo>
                    <a:pt x="48" y="300"/>
                  </a:lnTo>
                  <a:lnTo>
                    <a:pt x="57" y="285"/>
                  </a:lnTo>
                  <a:lnTo>
                    <a:pt x="63" y="273"/>
                  </a:lnTo>
                  <a:lnTo>
                    <a:pt x="72" y="259"/>
                  </a:lnTo>
                  <a:lnTo>
                    <a:pt x="79" y="247"/>
                  </a:lnTo>
                  <a:lnTo>
                    <a:pt x="87" y="236"/>
                  </a:lnTo>
                  <a:lnTo>
                    <a:pt x="94" y="222"/>
                  </a:lnTo>
                  <a:lnTo>
                    <a:pt x="102" y="210"/>
                  </a:lnTo>
                  <a:lnTo>
                    <a:pt x="111" y="198"/>
                  </a:lnTo>
                  <a:lnTo>
                    <a:pt x="119" y="186"/>
                  </a:lnTo>
                  <a:lnTo>
                    <a:pt x="128" y="175"/>
                  </a:lnTo>
                  <a:lnTo>
                    <a:pt x="135" y="163"/>
                  </a:lnTo>
                  <a:lnTo>
                    <a:pt x="143" y="149"/>
                  </a:lnTo>
                  <a:lnTo>
                    <a:pt x="150" y="137"/>
                  </a:lnTo>
                  <a:lnTo>
                    <a:pt x="158" y="125"/>
                  </a:lnTo>
                  <a:lnTo>
                    <a:pt x="167" y="115"/>
                  </a:lnTo>
                  <a:lnTo>
                    <a:pt x="177" y="103"/>
                  </a:lnTo>
                  <a:lnTo>
                    <a:pt x="187" y="93"/>
                  </a:lnTo>
                  <a:lnTo>
                    <a:pt x="196" y="85"/>
                  </a:lnTo>
                  <a:lnTo>
                    <a:pt x="204" y="78"/>
                  </a:lnTo>
                  <a:lnTo>
                    <a:pt x="214" y="69"/>
                  </a:lnTo>
                  <a:lnTo>
                    <a:pt x="223" y="61"/>
                  </a:lnTo>
                  <a:lnTo>
                    <a:pt x="230" y="54"/>
                  </a:lnTo>
                  <a:lnTo>
                    <a:pt x="238" y="46"/>
                  </a:lnTo>
                  <a:lnTo>
                    <a:pt x="245" y="35"/>
                  </a:lnTo>
                  <a:lnTo>
                    <a:pt x="252" y="27"/>
                  </a:lnTo>
                  <a:lnTo>
                    <a:pt x="257" y="15"/>
                  </a:lnTo>
                  <a:lnTo>
                    <a:pt x="254" y="5"/>
                  </a:lnTo>
                  <a:lnTo>
                    <a:pt x="247" y="0"/>
                  </a:lnTo>
                  <a:lnTo>
                    <a:pt x="235" y="3"/>
                  </a:lnTo>
                  <a:lnTo>
                    <a:pt x="209" y="22"/>
                  </a:lnTo>
                  <a:lnTo>
                    <a:pt x="187" y="46"/>
                  </a:lnTo>
                  <a:lnTo>
                    <a:pt x="167" y="69"/>
                  </a:lnTo>
                  <a:lnTo>
                    <a:pt x="150" y="95"/>
                  </a:lnTo>
                  <a:lnTo>
                    <a:pt x="133" y="124"/>
                  </a:lnTo>
                  <a:lnTo>
                    <a:pt x="118" y="151"/>
                  </a:lnTo>
                  <a:lnTo>
                    <a:pt x="104" y="180"/>
                  </a:lnTo>
                  <a:lnTo>
                    <a:pt x="89" y="207"/>
                  </a:lnTo>
                  <a:lnTo>
                    <a:pt x="82" y="220"/>
                  </a:lnTo>
                  <a:lnTo>
                    <a:pt x="74" y="234"/>
                  </a:lnTo>
                  <a:lnTo>
                    <a:pt x="67" y="247"/>
                  </a:lnTo>
                  <a:lnTo>
                    <a:pt x="62" y="263"/>
                  </a:lnTo>
                  <a:lnTo>
                    <a:pt x="55" y="276"/>
                  </a:lnTo>
                  <a:lnTo>
                    <a:pt x="48" y="290"/>
                  </a:lnTo>
                  <a:lnTo>
                    <a:pt x="40" y="305"/>
                  </a:lnTo>
                  <a:lnTo>
                    <a:pt x="33" y="319"/>
                  </a:lnTo>
                  <a:lnTo>
                    <a:pt x="21" y="339"/>
                  </a:lnTo>
                  <a:lnTo>
                    <a:pt x="11" y="359"/>
                  </a:lnTo>
                  <a:lnTo>
                    <a:pt x="4" y="381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7" name="Freeform 75"/>
            <p:cNvSpPr>
              <a:spLocks/>
            </p:cNvSpPr>
            <p:nvPr/>
          </p:nvSpPr>
          <p:spPr bwMode="auto">
            <a:xfrm>
              <a:off x="1308" y="1552"/>
              <a:ext cx="176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2"/>
                </a:cxn>
                <a:cxn ang="0">
                  <a:pos x="17" y="57"/>
                </a:cxn>
                <a:cxn ang="0">
                  <a:pos x="37" y="76"/>
                </a:cxn>
                <a:cxn ang="0">
                  <a:pos x="61" y="93"/>
                </a:cxn>
                <a:cxn ang="0">
                  <a:pos x="90" y="106"/>
                </a:cxn>
                <a:cxn ang="0">
                  <a:pos x="118" y="118"/>
                </a:cxn>
                <a:cxn ang="0">
                  <a:pos x="146" y="130"/>
                </a:cxn>
                <a:cxn ang="0">
                  <a:pos x="173" y="142"/>
                </a:cxn>
                <a:cxn ang="0">
                  <a:pos x="174" y="142"/>
                </a:cxn>
                <a:cxn ang="0">
                  <a:pos x="176" y="140"/>
                </a:cxn>
                <a:cxn ang="0">
                  <a:pos x="176" y="139"/>
                </a:cxn>
                <a:cxn ang="0">
                  <a:pos x="176" y="137"/>
                </a:cxn>
                <a:cxn ang="0">
                  <a:pos x="166" y="128"/>
                </a:cxn>
                <a:cxn ang="0">
                  <a:pos x="156" y="122"/>
                </a:cxn>
                <a:cxn ang="0">
                  <a:pos x="146" y="115"/>
                </a:cxn>
                <a:cxn ang="0">
                  <a:pos x="135" y="108"/>
                </a:cxn>
                <a:cxn ang="0">
                  <a:pos x="125" y="103"/>
                </a:cxn>
                <a:cxn ang="0">
                  <a:pos x="113" y="96"/>
                </a:cxn>
                <a:cxn ang="0">
                  <a:pos x="103" y="91"/>
                </a:cxn>
                <a:cxn ang="0">
                  <a:pos x="91" y="86"/>
                </a:cxn>
                <a:cxn ang="0">
                  <a:pos x="76" y="79"/>
                </a:cxn>
                <a:cxn ang="0">
                  <a:pos x="61" y="71"/>
                </a:cxn>
                <a:cxn ang="0">
                  <a:pos x="45" y="62"/>
                </a:cxn>
                <a:cxn ang="0">
                  <a:pos x="32" y="54"/>
                </a:cxn>
                <a:cxn ang="0">
                  <a:pos x="20" y="44"/>
                </a:cxn>
                <a:cxn ang="0">
                  <a:pos x="10" y="30"/>
                </a:cxn>
                <a:cxn ang="0">
                  <a:pos x="3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6" h="142">
                  <a:moveTo>
                    <a:pt x="0" y="0"/>
                  </a:moveTo>
                  <a:lnTo>
                    <a:pt x="5" y="32"/>
                  </a:lnTo>
                  <a:lnTo>
                    <a:pt x="17" y="57"/>
                  </a:lnTo>
                  <a:lnTo>
                    <a:pt x="37" y="76"/>
                  </a:lnTo>
                  <a:lnTo>
                    <a:pt x="61" y="93"/>
                  </a:lnTo>
                  <a:lnTo>
                    <a:pt x="90" y="106"/>
                  </a:lnTo>
                  <a:lnTo>
                    <a:pt x="118" y="118"/>
                  </a:lnTo>
                  <a:lnTo>
                    <a:pt x="146" y="130"/>
                  </a:lnTo>
                  <a:lnTo>
                    <a:pt x="173" y="142"/>
                  </a:lnTo>
                  <a:lnTo>
                    <a:pt x="174" y="142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6" y="137"/>
                  </a:lnTo>
                  <a:lnTo>
                    <a:pt x="166" y="128"/>
                  </a:lnTo>
                  <a:lnTo>
                    <a:pt x="156" y="122"/>
                  </a:lnTo>
                  <a:lnTo>
                    <a:pt x="146" y="115"/>
                  </a:lnTo>
                  <a:lnTo>
                    <a:pt x="135" y="108"/>
                  </a:lnTo>
                  <a:lnTo>
                    <a:pt x="125" y="103"/>
                  </a:lnTo>
                  <a:lnTo>
                    <a:pt x="113" y="96"/>
                  </a:lnTo>
                  <a:lnTo>
                    <a:pt x="103" y="91"/>
                  </a:lnTo>
                  <a:lnTo>
                    <a:pt x="91" y="86"/>
                  </a:lnTo>
                  <a:lnTo>
                    <a:pt x="76" y="79"/>
                  </a:lnTo>
                  <a:lnTo>
                    <a:pt x="61" y="71"/>
                  </a:lnTo>
                  <a:lnTo>
                    <a:pt x="45" y="62"/>
                  </a:lnTo>
                  <a:lnTo>
                    <a:pt x="32" y="54"/>
                  </a:lnTo>
                  <a:lnTo>
                    <a:pt x="20" y="44"/>
                  </a:lnTo>
                  <a:lnTo>
                    <a:pt x="10" y="30"/>
                  </a:lnTo>
                  <a:lnTo>
                    <a:pt x="3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8" name="Freeform 76"/>
            <p:cNvSpPr>
              <a:spLocks/>
            </p:cNvSpPr>
            <p:nvPr/>
          </p:nvSpPr>
          <p:spPr bwMode="auto">
            <a:xfrm>
              <a:off x="1452" y="1674"/>
              <a:ext cx="12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15" y="12"/>
                </a:cxn>
                <a:cxn ang="0">
                  <a:pos x="20" y="18"/>
                </a:cxn>
                <a:cxn ang="0">
                  <a:pos x="27" y="23"/>
                </a:cxn>
                <a:cxn ang="0">
                  <a:pos x="34" y="30"/>
                </a:cxn>
                <a:cxn ang="0">
                  <a:pos x="41" y="37"/>
                </a:cxn>
                <a:cxn ang="0">
                  <a:pos x="46" y="44"/>
                </a:cxn>
                <a:cxn ang="0">
                  <a:pos x="53" y="51"/>
                </a:cxn>
                <a:cxn ang="0">
                  <a:pos x="59" y="57"/>
                </a:cxn>
                <a:cxn ang="0">
                  <a:pos x="68" y="64"/>
                </a:cxn>
                <a:cxn ang="0">
                  <a:pos x="75" y="71"/>
                </a:cxn>
                <a:cxn ang="0">
                  <a:pos x="83" y="76"/>
                </a:cxn>
                <a:cxn ang="0">
                  <a:pos x="90" y="83"/>
                </a:cxn>
                <a:cxn ang="0">
                  <a:pos x="98" y="88"/>
                </a:cxn>
                <a:cxn ang="0">
                  <a:pos x="107" y="95"/>
                </a:cxn>
                <a:cxn ang="0">
                  <a:pos x="115" y="100"/>
                </a:cxn>
                <a:cxn ang="0">
                  <a:pos x="119" y="100"/>
                </a:cxn>
                <a:cxn ang="0">
                  <a:pos x="122" y="98"/>
                </a:cxn>
                <a:cxn ang="0">
                  <a:pos x="124" y="95"/>
                </a:cxn>
                <a:cxn ang="0">
                  <a:pos x="122" y="91"/>
                </a:cxn>
                <a:cxn ang="0">
                  <a:pos x="115" y="84"/>
                </a:cxn>
                <a:cxn ang="0">
                  <a:pos x="109" y="76"/>
                </a:cxn>
                <a:cxn ang="0">
                  <a:pos x="102" y="69"/>
                </a:cxn>
                <a:cxn ang="0">
                  <a:pos x="93" y="62"/>
                </a:cxn>
                <a:cxn ang="0">
                  <a:pos x="87" y="57"/>
                </a:cxn>
                <a:cxn ang="0">
                  <a:pos x="78" y="51"/>
                </a:cxn>
                <a:cxn ang="0">
                  <a:pos x="71" y="45"/>
                </a:cxn>
                <a:cxn ang="0">
                  <a:pos x="63" y="40"/>
                </a:cxn>
                <a:cxn ang="0">
                  <a:pos x="54" y="35"/>
                </a:cxn>
                <a:cxn ang="0">
                  <a:pos x="47" y="30"/>
                </a:cxn>
                <a:cxn ang="0">
                  <a:pos x="39" y="25"/>
                </a:cxn>
                <a:cxn ang="0">
                  <a:pos x="32" y="20"/>
                </a:cxn>
                <a:cxn ang="0">
                  <a:pos x="24" y="15"/>
                </a:cxn>
                <a:cxn ang="0">
                  <a:pos x="17" y="10"/>
                </a:cxn>
                <a:cxn ang="0">
                  <a:pos x="8" y="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4" h="100">
                  <a:moveTo>
                    <a:pt x="0" y="0"/>
                  </a:moveTo>
                  <a:lnTo>
                    <a:pt x="7" y="5"/>
                  </a:lnTo>
                  <a:lnTo>
                    <a:pt x="15" y="12"/>
                  </a:lnTo>
                  <a:lnTo>
                    <a:pt x="20" y="18"/>
                  </a:lnTo>
                  <a:lnTo>
                    <a:pt x="27" y="23"/>
                  </a:lnTo>
                  <a:lnTo>
                    <a:pt x="34" y="30"/>
                  </a:lnTo>
                  <a:lnTo>
                    <a:pt x="41" y="37"/>
                  </a:lnTo>
                  <a:lnTo>
                    <a:pt x="46" y="44"/>
                  </a:lnTo>
                  <a:lnTo>
                    <a:pt x="53" y="51"/>
                  </a:lnTo>
                  <a:lnTo>
                    <a:pt x="59" y="57"/>
                  </a:lnTo>
                  <a:lnTo>
                    <a:pt x="68" y="64"/>
                  </a:lnTo>
                  <a:lnTo>
                    <a:pt x="75" y="71"/>
                  </a:lnTo>
                  <a:lnTo>
                    <a:pt x="83" y="76"/>
                  </a:lnTo>
                  <a:lnTo>
                    <a:pt x="90" y="83"/>
                  </a:lnTo>
                  <a:lnTo>
                    <a:pt x="98" y="88"/>
                  </a:lnTo>
                  <a:lnTo>
                    <a:pt x="107" y="95"/>
                  </a:lnTo>
                  <a:lnTo>
                    <a:pt x="115" y="100"/>
                  </a:lnTo>
                  <a:lnTo>
                    <a:pt x="119" y="100"/>
                  </a:lnTo>
                  <a:lnTo>
                    <a:pt x="122" y="98"/>
                  </a:lnTo>
                  <a:lnTo>
                    <a:pt x="124" y="95"/>
                  </a:lnTo>
                  <a:lnTo>
                    <a:pt x="122" y="91"/>
                  </a:lnTo>
                  <a:lnTo>
                    <a:pt x="115" y="84"/>
                  </a:lnTo>
                  <a:lnTo>
                    <a:pt x="109" y="76"/>
                  </a:lnTo>
                  <a:lnTo>
                    <a:pt x="102" y="69"/>
                  </a:lnTo>
                  <a:lnTo>
                    <a:pt x="93" y="62"/>
                  </a:lnTo>
                  <a:lnTo>
                    <a:pt x="87" y="57"/>
                  </a:lnTo>
                  <a:lnTo>
                    <a:pt x="78" y="51"/>
                  </a:lnTo>
                  <a:lnTo>
                    <a:pt x="71" y="45"/>
                  </a:lnTo>
                  <a:lnTo>
                    <a:pt x="63" y="40"/>
                  </a:lnTo>
                  <a:lnTo>
                    <a:pt x="54" y="35"/>
                  </a:lnTo>
                  <a:lnTo>
                    <a:pt x="47" y="30"/>
                  </a:lnTo>
                  <a:lnTo>
                    <a:pt x="39" y="25"/>
                  </a:lnTo>
                  <a:lnTo>
                    <a:pt x="32" y="20"/>
                  </a:lnTo>
                  <a:lnTo>
                    <a:pt x="24" y="15"/>
                  </a:lnTo>
                  <a:lnTo>
                    <a:pt x="17" y="10"/>
                  </a:lnTo>
                  <a:lnTo>
                    <a:pt x="8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09" name="Freeform 77"/>
            <p:cNvSpPr>
              <a:spLocks/>
            </p:cNvSpPr>
            <p:nvPr/>
          </p:nvSpPr>
          <p:spPr bwMode="auto">
            <a:xfrm>
              <a:off x="2206" y="990"/>
              <a:ext cx="100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8" y="10"/>
                </a:cxn>
                <a:cxn ang="0">
                  <a:pos x="12" y="12"/>
                </a:cxn>
                <a:cxn ang="0">
                  <a:pos x="20" y="16"/>
                </a:cxn>
                <a:cxn ang="0">
                  <a:pos x="27" y="21"/>
                </a:cxn>
                <a:cxn ang="0">
                  <a:pos x="36" y="24"/>
                </a:cxn>
                <a:cxn ang="0">
                  <a:pos x="42" y="29"/>
                </a:cxn>
                <a:cxn ang="0">
                  <a:pos x="47" y="34"/>
                </a:cxn>
                <a:cxn ang="0">
                  <a:pos x="54" y="38"/>
                </a:cxn>
                <a:cxn ang="0">
                  <a:pos x="61" y="41"/>
                </a:cxn>
                <a:cxn ang="0">
                  <a:pos x="66" y="43"/>
                </a:cxn>
                <a:cxn ang="0">
                  <a:pos x="73" y="44"/>
                </a:cxn>
                <a:cxn ang="0">
                  <a:pos x="80" y="44"/>
                </a:cxn>
                <a:cxn ang="0">
                  <a:pos x="88" y="44"/>
                </a:cxn>
                <a:cxn ang="0">
                  <a:pos x="95" y="44"/>
                </a:cxn>
                <a:cxn ang="0">
                  <a:pos x="97" y="44"/>
                </a:cxn>
                <a:cxn ang="0">
                  <a:pos x="98" y="41"/>
                </a:cxn>
                <a:cxn ang="0">
                  <a:pos x="100" y="39"/>
                </a:cxn>
                <a:cxn ang="0">
                  <a:pos x="98" y="39"/>
                </a:cxn>
                <a:cxn ang="0">
                  <a:pos x="92" y="38"/>
                </a:cxn>
                <a:cxn ang="0">
                  <a:pos x="83" y="36"/>
                </a:cxn>
                <a:cxn ang="0">
                  <a:pos x="76" y="36"/>
                </a:cxn>
                <a:cxn ang="0">
                  <a:pos x="68" y="36"/>
                </a:cxn>
                <a:cxn ang="0">
                  <a:pos x="59" y="34"/>
                </a:cxn>
                <a:cxn ang="0">
                  <a:pos x="54" y="29"/>
                </a:cxn>
                <a:cxn ang="0">
                  <a:pos x="47" y="24"/>
                </a:cxn>
                <a:cxn ang="0">
                  <a:pos x="42" y="19"/>
                </a:cxn>
                <a:cxn ang="0">
                  <a:pos x="37" y="16"/>
                </a:cxn>
                <a:cxn ang="0">
                  <a:pos x="30" y="14"/>
                </a:cxn>
                <a:cxn ang="0">
                  <a:pos x="24" y="12"/>
                </a:cxn>
                <a:cxn ang="0">
                  <a:pos x="19" y="10"/>
                </a:cxn>
                <a:cxn ang="0">
                  <a:pos x="13" y="9"/>
                </a:cxn>
                <a:cxn ang="0">
                  <a:pos x="10" y="5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" h="44">
                  <a:moveTo>
                    <a:pt x="0" y="0"/>
                  </a:moveTo>
                  <a:lnTo>
                    <a:pt x="3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7" y="21"/>
                  </a:lnTo>
                  <a:lnTo>
                    <a:pt x="36" y="24"/>
                  </a:lnTo>
                  <a:lnTo>
                    <a:pt x="42" y="29"/>
                  </a:lnTo>
                  <a:lnTo>
                    <a:pt x="47" y="34"/>
                  </a:lnTo>
                  <a:lnTo>
                    <a:pt x="54" y="38"/>
                  </a:lnTo>
                  <a:lnTo>
                    <a:pt x="61" y="41"/>
                  </a:lnTo>
                  <a:lnTo>
                    <a:pt x="66" y="43"/>
                  </a:lnTo>
                  <a:lnTo>
                    <a:pt x="73" y="44"/>
                  </a:lnTo>
                  <a:lnTo>
                    <a:pt x="80" y="44"/>
                  </a:lnTo>
                  <a:lnTo>
                    <a:pt x="88" y="44"/>
                  </a:lnTo>
                  <a:lnTo>
                    <a:pt x="95" y="44"/>
                  </a:lnTo>
                  <a:lnTo>
                    <a:pt x="97" y="44"/>
                  </a:lnTo>
                  <a:lnTo>
                    <a:pt x="98" y="41"/>
                  </a:lnTo>
                  <a:lnTo>
                    <a:pt x="100" y="39"/>
                  </a:lnTo>
                  <a:lnTo>
                    <a:pt x="98" y="39"/>
                  </a:lnTo>
                  <a:lnTo>
                    <a:pt x="92" y="38"/>
                  </a:lnTo>
                  <a:lnTo>
                    <a:pt x="83" y="36"/>
                  </a:lnTo>
                  <a:lnTo>
                    <a:pt x="76" y="36"/>
                  </a:lnTo>
                  <a:lnTo>
                    <a:pt x="68" y="36"/>
                  </a:lnTo>
                  <a:lnTo>
                    <a:pt x="59" y="34"/>
                  </a:lnTo>
                  <a:lnTo>
                    <a:pt x="54" y="29"/>
                  </a:lnTo>
                  <a:lnTo>
                    <a:pt x="47" y="24"/>
                  </a:lnTo>
                  <a:lnTo>
                    <a:pt x="42" y="19"/>
                  </a:lnTo>
                  <a:lnTo>
                    <a:pt x="37" y="16"/>
                  </a:lnTo>
                  <a:lnTo>
                    <a:pt x="30" y="14"/>
                  </a:lnTo>
                  <a:lnTo>
                    <a:pt x="24" y="12"/>
                  </a:lnTo>
                  <a:lnTo>
                    <a:pt x="19" y="10"/>
                  </a:lnTo>
                  <a:lnTo>
                    <a:pt x="13" y="9"/>
                  </a:lnTo>
                  <a:lnTo>
                    <a:pt x="10" y="5"/>
                  </a:lnTo>
                  <a:lnTo>
                    <a:pt x="5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0" name="Freeform 78"/>
            <p:cNvSpPr>
              <a:spLocks/>
            </p:cNvSpPr>
            <p:nvPr/>
          </p:nvSpPr>
          <p:spPr bwMode="auto">
            <a:xfrm>
              <a:off x="2228" y="1021"/>
              <a:ext cx="71" cy="6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8"/>
                </a:cxn>
                <a:cxn ang="0">
                  <a:pos x="3" y="17"/>
                </a:cxn>
                <a:cxn ang="0">
                  <a:pos x="3" y="24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3" y="56"/>
                </a:cxn>
                <a:cxn ang="0">
                  <a:pos x="8" y="61"/>
                </a:cxn>
                <a:cxn ang="0">
                  <a:pos x="14" y="61"/>
                </a:cxn>
                <a:cxn ang="0">
                  <a:pos x="20" y="59"/>
                </a:cxn>
                <a:cxn ang="0">
                  <a:pos x="27" y="56"/>
                </a:cxn>
                <a:cxn ang="0">
                  <a:pos x="32" y="51"/>
                </a:cxn>
                <a:cxn ang="0">
                  <a:pos x="37" y="46"/>
                </a:cxn>
                <a:cxn ang="0">
                  <a:pos x="46" y="37"/>
                </a:cxn>
                <a:cxn ang="0">
                  <a:pos x="53" y="30"/>
                </a:cxn>
                <a:cxn ang="0">
                  <a:pos x="61" y="22"/>
                </a:cxn>
                <a:cxn ang="0">
                  <a:pos x="70" y="17"/>
                </a:cxn>
                <a:cxn ang="0">
                  <a:pos x="70" y="15"/>
                </a:cxn>
                <a:cxn ang="0">
                  <a:pos x="71" y="12"/>
                </a:cxn>
                <a:cxn ang="0">
                  <a:pos x="71" y="10"/>
                </a:cxn>
                <a:cxn ang="0">
                  <a:pos x="70" y="10"/>
                </a:cxn>
                <a:cxn ang="0">
                  <a:pos x="58" y="13"/>
                </a:cxn>
                <a:cxn ang="0">
                  <a:pos x="48" y="20"/>
                </a:cxn>
                <a:cxn ang="0">
                  <a:pos x="37" y="29"/>
                </a:cxn>
                <a:cxn ang="0">
                  <a:pos x="29" y="37"/>
                </a:cxn>
                <a:cxn ang="0">
                  <a:pos x="25" y="40"/>
                </a:cxn>
                <a:cxn ang="0">
                  <a:pos x="22" y="44"/>
                </a:cxn>
                <a:cxn ang="0">
                  <a:pos x="17" y="46"/>
                </a:cxn>
                <a:cxn ang="0">
                  <a:pos x="12" y="44"/>
                </a:cxn>
                <a:cxn ang="0">
                  <a:pos x="10" y="42"/>
                </a:cxn>
                <a:cxn ang="0">
                  <a:pos x="8" y="39"/>
                </a:cxn>
                <a:cxn ang="0">
                  <a:pos x="8" y="34"/>
                </a:cxn>
                <a:cxn ang="0">
                  <a:pos x="8" y="30"/>
                </a:cxn>
                <a:cxn ang="0">
                  <a:pos x="8" y="22"/>
                </a:cxn>
                <a:cxn ang="0">
                  <a:pos x="7" y="15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71" h="61">
                  <a:moveTo>
                    <a:pt x="0" y="1"/>
                  </a:moveTo>
                  <a:lnTo>
                    <a:pt x="2" y="8"/>
                  </a:lnTo>
                  <a:lnTo>
                    <a:pt x="3" y="17"/>
                  </a:lnTo>
                  <a:lnTo>
                    <a:pt x="3" y="24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2" y="37"/>
                  </a:lnTo>
                  <a:lnTo>
                    <a:pt x="2" y="40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3" y="56"/>
                  </a:lnTo>
                  <a:lnTo>
                    <a:pt x="8" y="61"/>
                  </a:lnTo>
                  <a:lnTo>
                    <a:pt x="14" y="61"/>
                  </a:lnTo>
                  <a:lnTo>
                    <a:pt x="20" y="59"/>
                  </a:lnTo>
                  <a:lnTo>
                    <a:pt x="27" y="56"/>
                  </a:lnTo>
                  <a:lnTo>
                    <a:pt x="32" y="51"/>
                  </a:lnTo>
                  <a:lnTo>
                    <a:pt x="37" y="46"/>
                  </a:lnTo>
                  <a:lnTo>
                    <a:pt x="46" y="37"/>
                  </a:lnTo>
                  <a:lnTo>
                    <a:pt x="53" y="30"/>
                  </a:lnTo>
                  <a:lnTo>
                    <a:pt x="61" y="22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71" y="12"/>
                  </a:lnTo>
                  <a:lnTo>
                    <a:pt x="71" y="10"/>
                  </a:lnTo>
                  <a:lnTo>
                    <a:pt x="70" y="10"/>
                  </a:lnTo>
                  <a:lnTo>
                    <a:pt x="58" y="13"/>
                  </a:lnTo>
                  <a:lnTo>
                    <a:pt x="48" y="20"/>
                  </a:lnTo>
                  <a:lnTo>
                    <a:pt x="37" y="29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22" y="44"/>
                  </a:lnTo>
                  <a:lnTo>
                    <a:pt x="17" y="46"/>
                  </a:lnTo>
                  <a:lnTo>
                    <a:pt x="12" y="44"/>
                  </a:lnTo>
                  <a:lnTo>
                    <a:pt x="10" y="42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8" y="30"/>
                  </a:lnTo>
                  <a:lnTo>
                    <a:pt x="8" y="22"/>
                  </a:lnTo>
                  <a:lnTo>
                    <a:pt x="7" y="15"/>
                  </a:lnTo>
                  <a:lnTo>
                    <a:pt x="3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1" name="Freeform 79"/>
            <p:cNvSpPr>
              <a:spLocks/>
            </p:cNvSpPr>
            <p:nvPr/>
          </p:nvSpPr>
          <p:spPr bwMode="auto">
            <a:xfrm>
              <a:off x="1980" y="1372"/>
              <a:ext cx="311" cy="876"/>
            </a:xfrm>
            <a:custGeom>
              <a:avLst/>
              <a:gdLst/>
              <a:ahLst/>
              <a:cxnLst>
                <a:cxn ang="0">
                  <a:pos x="290" y="20"/>
                </a:cxn>
                <a:cxn ang="0">
                  <a:pos x="256" y="64"/>
                </a:cxn>
                <a:cxn ang="0">
                  <a:pos x="224" y="112"/>
                </a:cxn>
                <a:cxn ang="0">
                  <a:pos x="192" y="159"/>
                </a:cxn>
                <a:cxn ang="0">
                  <a:pos x="158" y="210"/>
                </a:cxn>
                <a:cxn ang="0">
                  <a:pos x="126" y="266"/>
                </a:cxn>
                <a:cxn ang="0">
                  <a:pos x="97" y="322"/>
                </a:cxn>
                <a:cxn ang="0">
                  <a:pos x="73" y="381"/>
                </a:cxn>
                <a:cxn ang="0">
                  <a:pos x="51" y="442"/>
                </a:cxn>
                <a:cxn ang="0">
                  <a:pos x="34" y="503"/>
                </a:cxn>
                <a:cxn ang="0">
                  <a:pos x="20" y="566"/>
                </a:cxn>
                <a:cxn ang="0">
                  <a:pos x="9" y="629"/>
                </a:cxn>
                <a:cxn ang="0">
                  <a:pos x="0" y="710"/>
                </a:cxn>
                <a:cxn ang="0">
                  <a:pos x="5" y="815"/>
                </a:cxn>
                <a:cxn ang="0">
                  <a:pos x="27" y="873"/>
                </a:cxn>
                <a:cxn ang="0">
                  <a:pos x="49" y="876"/>
                </a:cxn>
                <a:cxn ang="0">
                  <a:pos x="76" y="854"/>
                </a:cxn>
                <a:cxn ang="0">
                  <a:pos x="100" y="815"/>
                </a:cxn>
                <a:cxn ang="0">
                  <a:pos x="110" y="771"/>
                </a:cxn>
                <a:cxn ang="0">
                  <a:pos x="116" y="726"/>
                </a:cxn>
                <a:cxn ang="0">
                  <a:pos x="122" y="642"/>
                </a:cxn>
                <a:cxn ang="0">
                  <a:pos x="141" y="525"/>
                </a:cxn>
                <a:cxn ang="0">
                  <a:pos x="158" y="437"/>
                </a:cxn>
                <a:cxn ang="0">
                  <a:pos x="172" y="378"/>
                </a:cxn>
                <a:cxn ang="0">
                  <a:pos x="185" y="319"/>
                </a:cxn>
                <a:cxn ang="0">
                  <a:pos x="202" y="259"/>
                </a:cxn>
                <a:cxn ang="0">
                  <a:pos x="219" y="200"/>
                </a:cxn>
                <a:cxn ang="0">
                  <a:pos x="238" y="139"/>
                </a:cxn>
                <a:cxn ang="0">
                  <a:pos x="260" y="81"/>
                </a:cxn>
                <a:cxn ang="0">
                  <a:pos x="290" y="25"/>
                </a:cxn>
                <a:cxn ang="0">
                  <a:pos x="311" y="0"/>
                </a:cxn>
                <a:cxn ang="0">
                  <a:pos x="311" y="0"/>
                </a:cxn>
                <a:cxn ang="0">
                  <a:pos x="311" y="0"/>
                </a:cxn>
              </a:cxnLst>
              <a:rect l="0" t="0" r="r" b="b"/>
              <a:pathLst>
                <a:path w="311" h="876">
                  <a:moveTo>
                    <a:pt x="311" y="0"/>
                  </a:moveTo>
                  <a:lnTo>
                    <a:pt x="290" y="20"/>
                  </a:lnTo>
                  <a:lnTo>
                    <a:pt x="273" y="42"/>
                  </a:lnTo>
                  <a:lnTo>
                    <a:pt x="256" y="64"/>
                  </a:lnTo>
                  <a:lnTo>
                    <a:pt x="239" y="88"/>
                  </a:lnTo>
                  <a:lnTo>
                    <a:pt x="224" y="112"/>
                  </a:lnTo>
                  <a:lnTo>
                    <a:pt x="207" y="135"/>
                  </a:lnTo>
                  <a:lnTo>
                    <a:pt x="192" y="159"/>
                  </a:lnTo>
                  <a:lnTo>
                    <a:pt x="177" y="183"/>
                  </a:lnTo>
                  <a:lnTo>
                    <a:pt x="158" y="210"/>
                  </a:lnTo>
                  <a:lnTo>
                    <a:pt x="143" y="237"/>
                  </a:lnTo>
                  <a:lnTo>
                    <a:pt x="126" y="266"/>
                  </a:lnTo>
                  <a:lnTo>
                    <a:pt x="112" y="293"/>
                  </a:lnTo>
                  <a:lnTo>
                    <a:pt x="97" y="322"/>
                  </a:lnTo>
                  <a:lnTo>
                    <a:pt x="85" y="353"/>
                  </a:lnTo>
                  <a:lnTo>
                    <a:pt x="73" y="381"/>
                  </a:lnTo>
                  <a:lnTo>
                    <a:pt x="61" y="412"/>
                  </a:lnTo>
                  <a:lnTo>
                    <a:pt x="51" y="442"/>
                  </a:lnTo>
                  <a:lnTo>
                    <a:pt x="42" y="473"/>
                  </a:lnTo>
                  <a:lnTo>
                    <a:pt x="34" y="503"/>
                  </a:lnTo>
                  <a:lnTo>
                    <a:pt x="27" y="536"/>
                  </a:lnTo>
                  <a:lnTo>
                    <a:pt x="20" y="566"/>
                  </a:lnTo>
                  <a:lnTo>
                    <a:pt x="14" y="598"/>
                  </a:lnTo>
                  <a:lnTo>
                    <a:pt x="9" y="629"/>
                  </a:lnTo>
                  <a:lnTo>
                    <a:pt x="5" y="661"/>
                  </a:lnTo>
                  <a:lnTo>
                    <a:pt x="0" y="710"/>
                  </a:lnTo>
                  <a:lnTo>
                    <a:pt x="0" y="763"/>
                  </a:lnTo>
                  <a:lnTo>
                    <a:pt x="5" y="815"/>
                  </a:lnTo>
                  <a:lnTo>
                    <a:pt x="20" y="863"/>
                  </a:lnTo>
                  <a:lnTo>
                    <a:pt x="27" y="873"/>
                  </a:lnTo>
                  <a:lnTo>
                    <a:pt x="37" y="876"/>
                  </a:lnTo>
                  <a:lnTo>
                    <a:pt x="49" y="876"/>
                  </a:lnTo>
                  <a:lnTo>
                    <a:pt x="59" y="871"/>
                  </a:lnTo>
                  <a:lnTo>
                    <a:pt x="76" y="854"/>
                  </a:lnTo>
                  <a:lnTo>
                    <a:pt x="90" y="836"/>
                  </a:lnTo>
                  <a:lnTo>
                    <a:pt x="100" y="815"/>
                  </a:lnTo>
                  <a:lnTo>
                    <a:pt x="107" y="793"/>
                  </a:lnTo>
                  <a:lnTo>
                    <a:pt x="110" y="771"/>
                  </a:lnTo>
                  <a:lnTo>
                    <a:pt x="114" y="749"/>
                  </a:lnTo>
                  <a:lnTo>
                    <a:pt x="116" y="726"/>
                  </a:lnTo>
                  <a:lnTo>
                    <a:pt x="117" y="702"/>
                  </a:lnTo>
                  <a:lnTo>
                    <a:pt x="122" y="642"/>
                  </a:lnTo>
                  <a:lnTo>
                    <a:pt x="131" y="585"/>
                  </a:lnTo>
                  <a:lnTo>
                    <a:pt x="141" y="525"/>
                  </a:lnTo>
                  <a:lnTo>
                    <a:pt x="153" y="468"/>
                  </a:lnTo>
                  <a:lnTo>
                    <a:pt x="158" y="437"/>
                  </a:lnTo>
                  <a:lnTo>
                    <a:pt x="165" y="407"/>
                  </a:lnTo>
                  <a:lnTo>
                    <a:pt x="172" y="378"/>
                  </a:lnTo>
                  <a:lnTo>
                    <a:pt x="178" y="347"/>
                  </a:lnTo>
                  <a:lnTo>
                    <a:pt x="185" y="319"/>
                  </a:lnTo>
                  <a:lnTo>
                    <a:pt x="194" y="290"/>
                  </a:lnTo>
                  <a:lnTo>
                    <a:pt x="202" y="259"/>
                  </a:lnTo>
                  <a:lnTo>
                    <a:pt x="211" y="230"/>
                  </a:lnTo>
                  <a:lnTo>
                    <a:pt x="219" y="200"/>
                  </a:lnTo>
                  <a:lnTo>
                    <a:pt x="228" y="169"/>
                  </a:lnTo>
                  <a:lnTo>
                    <a:pt x="238" y="139"/>
                  </a:lnTo>
                  <a:lnTo>
                    <a:pt x="248" y="110"/>
                  </a:lnTo>
                  <a:lnTo>
                    <a:pt x="260" y="81"/>
                  </a:lnTo>
                  <a:lnTo>
                    <a:pt x="273" y="52"/>
                  </a:lnTo>
                  <a:lnTo>
                    <a:pt x="290" y="25"/>
                  </a:lnTo>
                  <a:lnTo>
                    <a:pt x="311" y="1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2" name="Freeform 80"/>
            <p:cNvSpPr>
              <a:spLocks/>
            </p:cNvSpPr>
            <p:nvPr/>
          </p:nvSpPr>
          <p:spPr bwMode="auto">
            <a:xfrm>
              <a:off x="2309" y="1155"/>
              <a:ext cx="29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4"/>
                </a:cxn>
                <a:cxn ang="0">
                  <a:pos x="7" y="88"/>
                </a:cxn>
                <a:cxn ang="0">
                  <a:pos x="14" y="130"/>
                </a:cxn>
                <a:cxn ang="0">
                  <a:pos x="23" y="173"/>
                </a:cxn>
                <a:cxn ang="0">
                  <a:pos x="24" y="174"/>
                </a:cxn>
                <a:cxn ang="0">
                  <a:pos x="26" y="173"/>
                </a:cxn>
                <a:cxn ang="0">
                  <a:pos x="29" y="171"/>
                </a:cxn>
                <a:cxn ang="0">
                  <a:pos x="29" y="169"/>
                </a:cxn>
                <a:cxn ang="0">
                  <a:pos x="23" y="127"/>
                </a:cxn>
                <a:cxn ang="0">
                  <a:pos x="14" y="85"/>
                </a:cxn>
                <a:cxn ang="0">
                  <a:pos x="6" y="4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174">
                  <a:moveTo>
                    <a:pt x="0" y="0"/>
                  </a:moveTo>
                  <a:lnTo>
                    <a:pt x="2" y="44"/>
                  </a:lnTo>
                  <a:lnTo>
                    <a:pt x="7" y="88"/>
                  </a:lnTo>
                  <a:lnTo>
                    <a:pt x="14" y="130"/>
                  </a:lnTo>
                  <a:lnTo>
                    <a:pt x="23" y="173"/>
                  </a:lnTo>
                  <a:lnTo>
                    <a:pt x="24" y="174"/>
                  </a:lnTo>
                  <a:lnTo>
                    <a:pt x="26" y="173"/>
                  </a:lnTo>
                  <a:lnTo>
                    <a:pt x="29" y="171"/>
                  </a:lnTo>
                  <a:lnTo>
                    <a:pt x="29" y="169"/>
                  </a:lnTo>
                  <a:lnTo>
                    <a:pt x="23" y="127"/>
                  </a:lnTo>
                  <a:lnTo>
                    <a:pt x="14" y="85"/>
                  </a:lnTo>
                  <a:lnTo>
                    <a:pt x="6" y="4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3" name="Freeform 81"/>
            <p:cNvSpPr>
              <a:spLocks/>
            </p:cNvSpPr>
            <p:nvPr/>
          </p:nvSpPr>
          <p:spPr bwMode="auto">
            <a:xfrm>
              <a:off x="2245" y="1155"/>
              <a:ext cx="441" cy="200"/>
            </a:xfrm>
            <a:custGeom>
              <a:avLst/>
              <a:gdLst/>
              <a:ahLst/>
              <a:cxnLst>
                <a:cxn ang="0">
                  <a:pos x="441" y="0"/>
                </a:cxn>
                <a:cxn ang="0">
                  <a:pos x="431" y="5"/>
                </a:cxn>
                <a:cxn ang="0">
                  <a:pos x="419" y="10"/>
                </a:cxn>
                <a:cxn ang="0">
                  <a:pos x="409" y="17"/>
                </a:cxn>
                <a:cxn ang="0">
                  <a:pos x="399" y="22"/>
                </a:cxn>
                <a:cxn ang="0">
                  <a:pos x="389" y="30"/>
                </a:cxn>
                <a:cxn ang="0">
                  <a:pos x="379" y="37"/>
                </a:cxn>
                <a:cxn ang="0">
                  <a:pos x="370" y="44"/>
                </a:cxn>
                <a:cxn ang="0">
                  <a:pos x="360" y="51"/>
                </a:cxn>
                <a:cxn ang="0">
                  <a:pos x="346" y="61"/>
                </a:cxn>
                <a:cxn ang="0">
                  <a:pos x="333" y="69"/>
                </a:cxn>
                <a:cxn ang="0">
                  <a:pos x="319" y="78"/>
                </a:cxn>
                <a:cxn ang="0">
                  <a:pos x="306" y="85"/>
                </a:cxn>
                <a:cxn ang="0">
                  <a:pos x="292" y="91"/>
                </a:cxn>
                <a:cxn ang="0">
                  <a:pos x="277" y="98"/>
                </a:cxn>
                <a:cxn ang="0">
                  <a:pos x="263" y="105"/>
                </a:cxn>
                <a:cxn ang="0">
                  <a:pos x="248" y="110"/>
                </a:cxn>
                <a:cxn ang="0">
                  <a:pos x="219" y="120"/>
                </a:cxn>
                <a:cxn ang="0">
                  <a:pos x="190" y="130"/>
                </a:cxn>
                <a:cxn ang="0">
                  <a:pos x="160" y="137"/>
                </a:cxn>
                <a:cxn ang="0">
                  <a:pos x="131" y="146"/>
                </a:cxn>
                <a:cxn ang="0">
                  <a:pos x="100" y="152"/>
                </a:cxn>
                <a:cxn ang="0">
                  <a:pos x="70" y="161"/>
                </a:cxn>
                <a:cxn ang="0">
                  <a:pos x="41" y="168"/>
                </a:cxn>
                <a:cxn ang="0">
                  <a:pos x="12" y="178"/>
                </a:cxn>
                <a:cxn ang="0">
                  <a:pos x="5" y="183"/>
                </a:cxn>
                <a:cxn ang="0">
                  <a:pos x="0" y="191"/>
                </a:cxn>
                <a:cxn ang="0">
                  <a:pos x="0" y="198"/>
                </a:cxn>
                <a:cxn ang="0">
                  <a:pos x="8" y="200"/>
                </a:cxn>
                <a:cxn ang="0">
                  <a:pos x="37" y="196"/>
                </a:cxn>
                <a:cxn ang="0">
                  <a:pos x="66" y="190"/>
                </a:cxn>
                <a:cxn ang="0">
                  <a:pos x="95" y="181"/>
                </a:cxn>
                <a:cxn ang="0">
                  <a:pos x="126" y="171"/>
                </a:cxn>
                <a:cxn ang="0">
                  <a:pos x="153" y="159"/>
                </a:cxn>
                <a:cxn ang="0">
                  <a:pos x="182" y="147"/>
                </a:cxn>
                <a:cxn ang="0">
                  <a:pos x="209" y="137"/>
                </a:cxn>
                <a:cxn ang="0">
                  <a:pos x="236" y="125"/>
                </a:cxn>
                <a:cxn ang="0">
                  <a:pos x="248" y="120"/>
                </a:cxn>
                <a:cxn ang="0">
                  <a:pos x="258" y="115"/>
                </a:cxn>
                <a:cxn ang="0">
                  <a:pos x="270" y="110"/>
                </a:cxn>
                <a:cxn ang="0">
                  <a:pos x="282" y="103"/>
                </a:cxn>
                <a:cxn ang="0">
                  <a:pos x="292" y="98"/>
                </a:cxn>
                <a:cxn ang="0">
                  <a:pos x="304" y="91"/>
                </a:cxn>
                <a:cxn ang="0">
                  <a:pos x="314" y="85"/>
                </a:cxn>
                <a:cxn ang="0">
                  <a:pos x="324" y="78"/>
                </a:cxn>
                <a:cxn ang="0">
                  <a:pos x="340" y="68"/>
                </a:cxn>
                <a:cxn ang="0">
                  <a:pos x="353" y="57"/>
                </a:cxn>
                <a:cxn ang="0">
                  <a:pos x="368" y="47"/>
                </a:cxn>
                <a:cxn ang="0">
                  <a:pos x="382" y="37"/>
                </a:cxn>
                <a:cxn ang="0">
                  <a:pos x="397" y="27"/>
                </a:cxn>
                <a:cxn ang="0">
                  <a:pos x="411" y="17"/>
                </a:cxn>
                <a:cxn ang="0">
                  <a:pos x="426" y="8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</a:cxnLst>
              <a:rect l="0" t="0" r="r" b="b"/>
              <a:pathLst>
                <a:path w="441" h="200">
                  <a:moveTo>
                    <a:pt x="441" y="0"/>
                  </a:moveTo>
                  <a:lnTo>
                    <a:pt x="431" y="5"/>
                  </a:lnTo>
                  <a:lnTo>
                    <a:pt x="419" y="10"/>
                  </a:lnTo>
                  <a:lnTo>
                    <a:pt x="409" y="17"/>
                  </a:lnTo>
                  <a:lnTo>
                    <a:pt x="399" y="22"/>
                  </a:lnTo>
                  <a:lnTo>
                    <a:pt x="389" y="30"/>
                  </a:lnTo>
                  <a:lnTo>
                    <a:pt x="379" y="37"/>
                  </a:lnTo>
                  <a:lnTo>
                    <a:pt x="370" y="44"/>
                  </a:lnTo>
                  <a:lnTo>
                    <a:pt x="360" y="51"/>
                  </a:lnTo>
                  <a:lnTo>
                    <a:pt x="346" y="61"/>
                  </a:lnTo>
                  <a:lnTo>
                    <a:pt x="333" y="69"/>
                  </a:lnTo>
                  <a:lnTo>
                    <a:pt x="319" y="78"/>
                  </a:lnTo>
                  <a:lnTo>
                    <a:pt x="306" y="85"/>
                  </a:lnTo>
                  <a:lnTo>
                    <a:pt x="292" y="91"/>
                  </a:lnTo>
                  <a:lnTo>
                    <a:pt x="277" y="98"/>
                  </a:lnTo>
                  <a:lnTo>
                    <a:pt x="263" y="105"/>
                  </a:lnTo>
                  <a:lnTo>
                    <a:pt x="248" y="110"/>
                  </a:lnTo>
                  <a:lnTo>
                    <a:pt x="219" y="120"/>
                  </a:lnTo>
                  <a:lnTo>
                    <a:pt x="190" y="130"/>
                  </a:lnTo>
                  <a:lnTo>
                    <a:pt x="160" y="137"/>
                  </a:lnTo>
                  <a:lnTo>
                    <a:pt x="131" y="146"/>
                  </a:lnTo>
                  <a:lnTo>
                    <a:pt x="100" y="152"/>
                  </a:lnTo>
                  <a:lnTo>
                    <a:pt x="70" y="161"/>
                  </a:lnTo>
                  <a:lnTo>
                    <a:pt x="41" y="168"/>
                  </a:lnTo>
                  <a:lnTo>
                    <a:pt x="12" y="178"/>
                  </a:lnTo>
                  <a:lnTo>
                    <a:pt x="5" y="183"/>
                  </a:lnTo>
                  <a:lnTo>
                    <a:pt x="0" y="191"/>
                  </a:lnTo>
                  <a:lnTo>
                    <a:pt x="0" y="198"/>
                  </a:lnTo>
                  <a:lnTo>
                    <a:pt x="8" y="200"/>
                  </a:lnTo>
                  <a:lnTo>
                    <a:pt x="37" y="196"/>
                  </a:lnTo>
                  <a:lnTo>
                    <a:pt x="66" y="190"/>
                  </a:lnTo>
                  <a:lnTo>
                    <a:pt x="95" y="181"/>
                  </a:lnTo>
                  <a:lnTo>
                    <a:pt x="126" y="171"/>
                  </a:lnTo>
                  <a:lnTo>
                    <a:pt x="153" y="159"/>
                  </a:lnTo>
                  <a:lnTo>
                    <a:pt x="182" y="147"/>
                  </a:lnTo>
                  <a:lnTo>
                    <a:pt x="209" y="137"/>
                  </a:lnTo>
                  <a:lnTo>
                    <a:pt x="236" y="125"/>
                  </a:lnTo>
                  <a:lnTo>
                    <a:pt x="248" y="120"/>
                  </a:lnTo>
                  <a:lnTo>
                    <a:pt x="258" y="115"/>
                  </a:lnTo>
                  <a:lnTo>
                    <a:pt x="270" y="110"/>
                  </a:lnTo>
                  <a:lnTo>
                    <a:pt x="282" y="103"/>
                  </a:lnTo>
                  <a:lnTo>
                    <a:pt x="292" y="98"/>
                  </a:lnTo>
                  <a:lnTo>
                    <a:pt x="304" y="91"/>
                  </a:lnTo>
                  <a:lnTo>
                    <a:pt x="314" y="85"/>
                  </a:lnTo>
                  <a:lnTo>
                    <a:pt x="324" y="78"/>
                  </a:lnTo>
                  <a:lnTo>
                    <a:pt x="340" y="68"/>
                  </a:lnTo>
                  <a:lnTo>
                    <a:pt x="353" y="57"/>
                  </a:lnTo>
                  <a:lnTo>
                    <a:pt x="368" y="47"/>
                  </a:lnTo>
                  <a:lnTo>
                    <a:pt x="382" y="37"/>
                  </a:lnTo>
                  <a:lnTo>
                    <a:pt x="397" y="27"/>
                  </a:lnTo>
                  <a:lnTo>
                    <a:pt x="411" y="17"/>
                  </a:lnTo>
                  <a:lnTo>
                    <a:pt x="426" y="8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4" name="Freeform 82"/>
            <p:cNvSpPr>
              <a:spLocks/>
            </p:cNvSpPr>
            <p:nvPr/>
          </p:nvSpPr>
          <p:spPr bwMode="auto">
            <a:xfrm>
              <a:off x="2303" y="1318"/>
              <a:ext cx="29" cy="2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49"/>
                </a:cxn>
                <a:cxn ang="0">
                  <a:pos x="0" y="101"/>
                </a:cxn>
                <a:cxn ang="0">
                  <a:pos x="3" y="154"/>
                </a:cxn>
                <a:cxn ang="0">
                  <a:pos x="18" y="200"/>
                </a:cxn>
                <a:cxn ang="0">
                  <a:pos x="22" y="200"/>
                </a:cxn>
                <a:cxn ang="0">
                  <a:pos x="25" y="198"/>
                </a:cxn>
                <a:cxn ang="0">
                  <a:pos x="29" y="196"/>
                </a:cxn>
                <a:cxn ang="0">
                  <a:pos x="29" y="193"/>
                </a:cxn>
                <a:cxn ang="0">
                  <a:pos x="17" y="145"/>
                </a:cxn>
                <a:cxn ang="0">
                  <a:pos x="10" y="98"/>
                </a:cxn>
                <a:cxn ang="0">
                  <a:pos x="8" y="49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29" h="200">
                  <a:moveTo>
                    <a:pt x="6" y="0"/>
                  </a:moveTo>
                  <a:lnTo>
                    <a:pt x="3" y="49"/>
                  </a:lnTo>
                  <a:lnTo>
                    <a:pt x="0" y="101"/>
                  </a:lnTo>
                  <a:lnTo>
                    <a:pt x="3" y="154"/>
                  </a:lnTo>
                  <a:lnTo>
                    <a:pt x="18" y="200"/>
                  </a:lnTo>
                  <a:lnTo>
                    <a:pt x="22" y="200"/>
                  </a:lnTo>
                  <a:lnTo>
                    <a:pt x="25" y="198"/>
                  </a:lnTo>
                  <a:lnTo>
                    <a:pt x="29" y="196"/>
                  </a:lnTo>
                  <a:lnTo>
                    <a:pt x="29" y="193"/>
                  </a:lnTo>
                  <a:lnTo>
                    <a:pt x="17" y="145"/>
                  </a:lnTo>
                  <a:lnTo>
                    <a:pt x="10" y="98"/>
                  </a:lnTo>
                  <a:lnTo>
                    <a:pt x="8" y="49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5" name="Freeform 83"/>
            <p:cNvSpPr>
              <a:spLocks/>
            </p:cNvSpPr>
            <p:nvPr/>
          </p:nvSpPr>
          <p:spPr bwMode="auto">
            <a:xfrm>
              <a:off x="2214" y="1301"/>
              <a:ext cx="141" cy="1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11" y="159"/>
                </a:cxn>
                <a:cxn ang="0">
                  <a:pos x="17" y="156"/>
                </a:cxn>
                <a:cxn ang="0">
                  <a:pos x="26" y="154"/>
                </a:cxn>
                <a:cxn ang="0">
                  <a:pos x="34" y="152"/>
                </a:cxn>
                <a:cxn ang="0">
                  <a:pos x="41" y="149"/>
                </a:cxn>
                <a:cxn ang="0">
                  <a:pos x="48" y="147"/>
                </a:cxn>
                <a:cxn ang="0">
                  <a:pos x="53" y="144"/>
                </a:cxn>
                <a:cxn ang="0">
                  <a:pos x="60" y="142"/>
                </a:cxn>
                <a:cxn ang="0">
                  <a:pos x="67" y="140"/>
                </a:cxn>
                <a:cxn ang="0">
                  <a:pos x="72" y="137"/>
                </a:cxn>
                <a:cxn ang="0">
                  <a:pos x="77" y="134"/>
                </a:cxn>
                <a:cxn ang="0">
                  <a:pos x="82" y="130"/>
                </a:cxn>
                <a:cxn ang="0">
                  <a:pos x="84" y="128"/>
                </a:cxn>
                <a:cxn ang="0">
                  <a:pos x="87" y="125"/>
                </a:cxn>
                <a:cxn ang="0">
                  <a:pos x="89" y="123"/>
                </a:cxn>
                <a:cxn ang="0">
                  <a:pos x="90" y="122"/>
                </a:cxn>
                <a:cxn ang="0">
                  <a:pos x="94" y="120"/>
                </a:cxn>
                <a:cxn ang="0">
                  <a:pos x="97" y="120"/>
                </a:cxn>
                <a:cxn ang="0">
                  <a:pos x="97" y="120"/>
                </a:cxn>
                <a:cxn ang="0">
                  <a:pos x="94" y="122"/>
                </a:cxn>
                <a:cxn ang="0">
                  <a:pos x="107" y="117"/>
                </a:cxn>
                <a:cxn ang="0">
                  <a:pos x="119" y="108"/>
                </a:cxn>
                <a:cxn ang="0">
                  <a:pos x="129" y="96"/>
                </a:cxn>
                <a:cxn ang="0">
                  <a:pos x="136" y="83"/>
                </a:cxn>
                <a:cxn ang="0">
                  <a:pos x="140" y="69"/>
                </a:cxn>
                <a:cxn ang="0">
                  <a:pos x="141" y="54"/>
                </a:cxn>
                <a:cxn ang="0">
                  <a:pos x="140" y="40"/>
                </a:cxn>
                <a:cxn ang="0">
                  <a:pos x="135" y="27"/>
                </a:cxn>
                <a:cxn ang="0">
                  <a:pos x="124" y="13"/>
                </a:cxn>
                <a:cxn ang="0">
                  <a:pos x="111" y="5"/>
                </a:cxn>
                <a:cxn ang="0">
                  <a:pos x="95" y="0"/>
                </a:cxn>
                <a:cxn ang="0">
                  <a:pos x="80" y="0"/>
                </a:cxn>
                <a:cxn ang="0">
                  <a:pos x="63" y="3"/>
                </a:cxn>
                <a:cxn ang="0">
                  <a:pos x="50" y="11"/>
                </a:cxn>
                <a:cxn ang="0">
                  <a:pos x="36" y="22"/>
                </a:cxn>
                <a:cxn ang="0">
                  <a:pos x="26" y="35"/>
                </a:cxn>
                <a:cxn ang="0">
                  <a:pos x="19" y="50"/>
                </a:cxn>
                <a:cxn ang="0">
                  <a:pos x="16" y="67"/>
                </a:cxn>
                <a:cxn ang="0">
                  <a:pos x="12" y="83"/>
                </a:cxn>
                <a:cxn ang="0">
                  <a:pos x="11" y="100"/>
                </a:cxn>
                <a:cxn ang="0">
                  <a:pos x="11" y="105"/>
                </a:cxn>
                <a:cxn ang="0">
                  <a:pos x="7" y="110"/>
                </a:cxn>
                <a:cxn ang="0">
                  <a:pos x="5" y="117"/>
                </a:cxn>
                <a:cxn ang="0">
                  <a:pos x="4" y="122"/>
                </a:cxn>
                <a:cxn ang="0">
                  <a:pos x="2" y="132"/>
                </a:cxn>
                <a:cxn ang="0">
                  <a:pos x="2" y="142"/>
                </a:cxn>
                <a:cxn ang="0">
                  <a:pos x="0" y="15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</a:cxnLst>
              <a:rect l="0" t="0" r="r" b="b"/>
              <a:pathLst>
                <a:path w="141" h="162">
                  <a:moveTo>
                    <a:pt x="0" y="162"/>
                  </a:moveTo>
                  <a:lnTo>
                    <a:pt x="11" y="159"/>
                  </a:lnTo>
                  <a:lnTo>
                    <a:pt x="17" y="156"/>
                  </a:lnTo>
                  <a:lnTo>
                    <a:pt x="26" y="154"/>
                  </a:lnTo>
                  <a:lnTo>
                    <a:pt x="34" y="152"/>
                  </a:lnTo>
                  <a:lnTo>
                    <a:pt x="41" y="149"/>
                  </a:lnTo>
                  <a:lnTo>
                    <a:pt x="48" y="147"/>
                  </a:lnTo>
                  <a:lnTo>
                    <a:pt x="53" y="144"/>
                  </a:lnTo>
                  <a:lnTo>
                    <a:pt x="60" y="142"/>
                  </a:lnTo>
                  <a:lnTo>
                    <a:pt x="67" y="140"/>
                  </a:lnTo>
                  <a:lnTo>
                    <a:pt x="72" y="137"/>
                  </a:lnTo>
                  <a:lnTo>
                    <a:pt x="77" y="134"/>
                  </a:lnTo>
                  <a:lnTo>
                    <a:pt x="82" y="130"/>
                  </a:lnTo>
                  <a:lnTo>
                    <a:pt x="84" y="128"/>
                  </a:lnTo>
                  <a:lnTo>
                    <a:pt x="87" y="125"/>
                  </a:lnTo>
                  <a:lnTo>
                    <a:pt x="89" y="123"/>
                  </a:lnTo>
                  <a:lnTo>
                    <a:pt x="90" y="122"/>
                  </a:lnTo>
                  <a:lnTo>
                    <a:pt x="94" y="120"/>
                  </a:lnTo>
                  <a:lnTo>
                    <a:pt x="97" y="120"/>
                  </a:lnTo>
                  <a:lnTo>
                    <a:pt x="97" y="120"/>
                  </a:lnTo>
                  <a:lnTo>
                    <a:pt x="94" y="122"/>
                  </a:lnTo>
                  <a:lnTo>
                    <a:pt x="107" y="117"/>
                  </a:lnTo>
                  <a:lnTo>
                    <a:pt x="119" y="108"/>
                  </a:lnTo>
                  <a:lnTo>
                    <a:pt x="129" y="96"/>
                  </a:lnTo>
                  <a:lnTo>
                    <a:pt x="136" y="83"/>
                  </a:lnTo>
                  <a:lnTo>
                    <a:pt x="140" y="69"/>
                  </a:lnTo>
                  <a:lnTo>
                    <a:pt x="141" y="54"/>
                  </a:lnTo>
                  <a:lnTo>
                    <a:pt x="140" y="40"/>
                  </a:lnTo>
                  <a:lnTo>
                    <a:pt x="135" y="27"/>
                  </a:lnTo>
                  <a:lnTo>
                    <a:pt x="124" y="13"/>
                  </a:lnTo>
                  <a:lnTo>
                    <a:pt x="111" y="5"/>
                  </a:lnTo>
                  <a:lnTo>
                    <a:pt x="95" y="0"/>
                  </a:lnTo>
                  <a:lnTo>
                    <a:pt x="80" y="0"/>
                  </a:lnTo>
                  <a:lnTo>
                    <a:pt x="63" y="3"/>
                  </a:lnTo>
                  <a:lnTo>
                    <a:pt x="50" y="11"/>
                  </a:lnTo>
                  <a:lnTo>
                    <a:pt x="36" y="22"/>
                  </a:lnTo>
                  <a:lnTo>
                    <a:pt x="26" y="35"/>
                  </a:lnTo>
                  <a:lnTo>
                    <a:pt x="19" y="50"/>
                  </a:lnTo>
                  <a:lnTo>
                    <a:pt x="16" y="67"/>
                  </a:lnTo>
                  <a:lnTo>
                    <a:pt x="12" y="83"/>
                  </a:lnTo>
                  <a:lnTo>
                    <a:pt x="11" y="100"/>
                  </a:lnTo>
                  <a:lnTo>
                    <a:pt x="11" y="105"/>
                  </a:lnTo>
                  <a:lnTo>
                    <a:pt x="7" y="110"/>
                  </a:lnTo>
                  <a:lnTo>
                    <a:pt x="5" y="117"/>
                  </a:lnTo>
                  <a:lnTo>
                    <a:pt x="4" y="122"/>
                  </a:lnTo>
                  <a:lnTo>
                    <a:pt x="2" y="132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6" name="Freeform 84"/>
            <p:cNvSpPr>
              <a:spLocks/>
            </p:cNvSpPr>
            <p:nvPr/>
          </p:nvSpPr>
          <p:spPr bwMode="auto">
            <a:xfrm>
              <a:off x="2138" y="1328"/>
              <a:ext cx="170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7" y="81"/>
                </a:cxn>
                <a:cxn ang="0">
                  <a:pos x="14" y="79"/>
                </a:cxn>
                <a:cxn ang="0">
                  <a:pos x="20" y="76"/>
                </a:cxn>
                <a:cxn ang="0">
                  <a:pos x="27" y="71"/>
                </a:cxn>
                <a:cxn ang="0">
                  <a:pos x="32" y="68"/>
                </a:cxn>
                <a:cxn ang="0">
                  <a:pos x="39" y="64"/>
                </a:cxn>
                <a:cxn ang="0">
                  <a:pos x="46" y="59"/>
                </a:cxn>
                <a:cxn ang="0">
                  <a:pos x="51" y="54"/>
                </a:cxn>
                <a:cxn ang="0">
                  <a:pos x="65" y="45"/>
                </a:cxn>
                <a:cxn ang="0">
                  <a:pos x="76" y="37"/>
                </a:cxn>
                <a:cxn ang="0">
                  <a:pos x="90" y="30"/>
                </a:cxn>
                <a:cxn ang="0">
                  <a:pos x="104" y="25"/>
                </a:cxn>
                <a:cxn ang="0">
                  <a:pos x="117" y="22"/>
                </a:cxn>
                <a:cxn ang="0">
                  <a:pos x="132" y="18"/>
                </a:cxn>
                <a:cxn ang="0">
                  <a:pos x="146" y="17"/>
                </a:cxn>
                <a:cxn ang="0">
                  <a:pos x="161" y="13"/>
                </a:cxn>
                <a:cxn ang="0">
                  <a:pos x="165" y="10"/>
                </a:cxn>
                <a:cxn ang="0">
                  <a:pos x="168" y="6"/>
                </a:cxn>
                <a:cxn ang="0">
                  <a:pos x="170" y="3"/>
                </a:cxn>
                <a:cxn ang="0">
                  <a:pos x="166" y="1"/>
                </a:cxn>
                <a:cxn ang="0">
                  <a:pos x="156" y="0"/>
                </a:cxn>
                <a:cxn ang="0">
                  <a:pos x="144" y="0"/>
                </a:cxn>
                <a:cxn ang="0">
                  <a:pos x="134" y="0"/>
                </a:cxn>
                <a:cxn ang="0">
                  <a:pos x="124" y="1"/>
                </a:cxn>
                <a:cxn ang="0">
                  <a:pos x="114" y="3"/>
                </a:cxn>
                <a:cxn ang="0">
                  <a:pos x="104" y="6"/>
                </a:cxn>
                <a:cxn ang="0">
                  <a:pos x="95" y="10"/>
                </a:cxn>
                <a:cxn ang="0">
                  <a:pos x="85" y="15"/>
                </a:cxn>
                <a:cxn ang="0">
                  <a:pos x="73" y="23"/>
                </a:cxn>
                <a:cxn ang="0">
                  <a:pos x="63" y="32"/>
                </a:cxn>
                <a:cxn ang="0">
                  <a:pos x="53" y="40"/>
                </a:cxn>
                <a:cxn ang="0">
                  <a:pos x="42" y="51"/>
                </a:cxn>
                <a:cxn ang="0">
                  <a:pos x="34" y="61"/>
                </a:cxn>
                <a:cxn ang="0">
                  <a:pos x="24" y="69"/>
                </a:cxn>
                <a:cxn ang="0">
                  <a:pos x="12" y="78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170" h="84">
                  <a:moveTo>
                    <a:pt x="0" y="84"/>
                  </a:moveTo>
                  <a:lnTo>
                    <a:pt x="7" y="81"/>
                  </a:lnTo>
                  <a:lnTo>
                    <a:pt x="14" y="79"/>
                  </a:lnTo>
                  <a:lnTo>
                    <a:pt x="20" y="76"/>
                  </a:lnTo>
                  <a:lnTo>
                    <a:pt x="27" y="71"/>
                  </a:lnTo>
                  <a:lnTo>
                    <a:pt x="32" y="68"/>
                  </a:lnTo>
                  <a:lnTo>
                    <a:pt x="39" y="64"/>
                  </a:lnTo>
                  <a:lnTo>
                    <a:pt x="46" y="59"/>
                  </a:lnTo>
                  <a:lnTo>
                    <a:pt x="51" y="54"/>
                  </a:lnTo>
                  <a:lnTo>
                    <a:pt x="65" y="45"/>
                  </a:lnTo>
                  <a:lnTo>
                    <a:pt x="76" y="37"/>
                  </a:lnTo>
                  <a:lnTo>
                    <a:pt x="90" y="30"/>
                  </a:lnTo>
                  <a:lnTo>
                    <a:pt x="104" y="25"/>
                  </a:lnTo>
                  <a:lnTo>
                    <a:pt x="117" y="22"/>
                  </a:lnTo>
                  <a:lnTo>
                    <a:pt x="132" y="18"/>
                  </a:lnTo>
                  <a:lnTo>
                    <a:pt x="146" y="17"/>
                  </a:lnTo>
                  <a:lnTo>
                    <a:pt x="161" y="13"/>
                  </a:lnTo>
                  <a:lnTo>
                    <a:pt x="165" y="10"/>
                  </a:lnTo>
                  <a:lnTo>
                    <a:pt x="168" y="6"/>
                  </a:lnTo>
                  <a:lnTo>
                    <a:pt x="170" y="3"/>
                  </a:lnTo>
                  <a:lnTo>
                    <a:pt x="166" y="1"/>
                  </a:lnTo>
                  <a:lnTo>
                    <a:pt x="156" y="0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4" y="1"/>
                  </a:lnTo>
                  <a:lnTo>
                    <a:pt x="114" y="3"/>
                  </a:lnTo>
                  <a:lnTo>
                    <a:pt x="104" y="6"/>
                  </a:lnTo>
                  <a:lnTo>
                    <a:pt x="95" y="10"/>
                  </a:lnTo>
                  <a:lnTo>
                    <a:pt x="85" y="15"/>
                  </a:lnTo>
                  <a:lnTo>
                    <a:pt x="73" y="23"/>
                  </a:lnTo>
                  <a:lnTo>
                    <a:pt x="63" y="32"/>
                  </a:lnTo>
                  <a:lnTo>
                    <a:pt x="53" y="40"/>
                  </a:lnTo>
                  <a:lnTo>
                    <a:pt x="42" y="51"/>
                  </a:lnTo>
                  <a:lnTo>
                    <a:pt x="34" y="61"/>
                  </a:lnTo>
                  <a:lnTo>
                    <a:pt x="24" y="69"/>
                  </a:lnTo>
                  <a:lnTo>
                    <a:pt x="12" y="78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7" name="Freeform 85"/>
            <p:cNvSpPr>
              <a:spLocks/>
            </p:cNvSpPr>
            <p:nvPr/>
          </p:nvSpPr>
          <p:spPr bwMode="auto">
            <a:xfrm>
              <a:off x="1966" y="1226"/>
              <a:ext cx="289" cy="1021"/>
            </a:xfrm>
            <a:custGeom>
              <a:avLst/>
              <a:gdLst/>
              <a:ahLst/>
              <a:cxnLst>
                <a:cxn ang="0">
                  <a:pos x="289" y="0"/>
                </a:cxn>
                <a:cxn ang="0">
                  <a:pos x="269" y="27"/>
                </a:cxn>
                <a:cxn ang="0">
                  <a:pos x="250" y="56"/>
                </a:cxn>
                <a:cxn ang="0">
                  <a:pos x="231" y="83"/>
                </a:cxn>
                <a:cxn ang="0">
                  <a:pos x="213" y="112"/>
                </a:cxn>
                <a:cxn ang="0">
                  <a:pos x="194" y="141"/>
                </a:cxn>
                <a:cxn ang="0">
                  <a:pos x="175" y="171"/>
                </a:cxn>
                <a:cxn ang="0">
                  <a:pos x="158" y="200"/>
                </a:cxn>
                <a:cxn ang="0">
                  <a:pos x="141" y="229"/>
                </a:cxn>
                <a:cxn ang="0">
                  <a:pos x="126" y="256"/>
                </a:cxn>
                <a:cxn ang="0">
                  <a:pos x="113" y="287"/>
                </a:cxn>
                <a:cxn ang="0">
                  <a:pos x="102" y="315"/>
                </a:cxn>
                <a:cxn ang="0">
                  <a:pos x="90" y="346"/>
                </a:cxn>
                <a:cxn ang="0">
                  <a:pos x="80" y="376"/>
                </a:cxn>
                <a:cxn ang="0">
                  <a:pos x="72" y="409"/>
                </a:cxn>
                <a:cxn ang="0">
                  <a:pos x="63" y="439"/>
                </a:cxn>
                <a:cxn ang="0">
                  <a:pos x="53" y="470"/>
                </a:cxn>
                <a:cxn ang="0">
                  <a:pos x="34" y="538"/>
                </a:cxn>
                <a:cxn ang="0">
                  <a:pos x="23" y="605"/>
                </a:cxn>
                <a:cxn ang="0">
                  <a:pos x="12" y="675"/>
                </a:cxn>
                <a:cxn ang="0">
                  <a:pos x="6" y="744"/>
                </a:cxn>
                <a:cxn ang="0">
                  <a:pos x="0" y="812"/>
                </a:cxn>
                <a:cxn ang="0">
                  <a:pos x="0" y="880"/>
                </a:cxn>
                <a:cxn ang="0">
                  <a:pos x="4" y="950"/>
                </a:cxn>
                <a:cxn ang="0">
                  <a:pos x="12" y="1017"/>
                </a:cxn>
                <a:cxn ang="0">
                  <a:pos x="16" y="1021"/>
                </a:cxn>
                <a:cxn ang="0">
                  <a:pos x="21" y="1017"/>
                </a:cxn>
                <a:cxn ang="0">
                  <a:pos x="26" y="1014"/>
                </a:cxn>
                <a:cxn ang="0">
                  <a:pos x="28" y="1009"/>
                </a:cxn>
                <a:cxn ang="0">
                  <a:pos x="34" y="872"/>
                </a:cxn>
                <a:cxn ang="0">
                  <a:pos x="41" y="736"/>
                </a:cxn>
                <a:cxn ang="0">
                  <a:pos x="53" y="600"/>
                </a:cxn>
                <a:cxn ang="0">
                  <a:pos x="77" y="465"/>
                </a:cxn>
                <a:cxn ang="0">
                  <a:pos x="85" y="432"/>
                </a:cxn>
                <a:cxn ang="0">
                  <a:pos x="94" y="402"/>
                </a:cxn>
                <a:cxn ang="0">
                  <a:pos x="102" y="370"/>
                </a:cxn>
                <a:cxn ang="0">
                  <a:pos x="113" y="339"/>
                </a:cxn>
                <a:cxn ang="0">
                  <a:pos x="123" y="307"/>
                </a:cxn>
                <a:cxn ang="0">
                  <a:pos x="135" y="278"/>
                </a:cxn>
                <a:cxn ang="0">
                  <a:pos x="146" y="248"/>
                </a:cxn>
                <a:cxn ang="0">
                  <a:pos x="162" y="219"/>
                </a:cxn>
                <a:cxn ang="0">
                  <a:pos x="177" y="192"/>
                </a:cxn>
                <a:cxn ang="0">
                  <a:pos x="192" y="163"/>
                </a:cxn>
                <a:cxn ang="0">
                  <a:pos x="209" y="136"/>
                </a:cxn>
                <a:cxn ang="0">
                  <a:pos x="226" y="108"/>
                </a:cxn>
                <a:cxn ang="0">
                  <a:pos x="242" y="83"/>
                </a:cxn>
                <a:cxn ang="0">
                  <a:pos x="259" y="56"/>
                </a:cxn>
                <a:cxn ang="0">
                  <a:pos x="274" y="27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</a:cxnLst>
              <a:rect l="0" t="0" r="r" b="b"/>
              <a:pathLst>
                <a:path w="289" h="1021">
                  <a:moveTo>
                    <a:pt x="289" y="0"/>
                  </a:moveTo>
                  <a:lnTo>
                    <a:pt x="269" y="27"/>
                  </a:lnTo>
                  <a:lnTo>
                    <a:pt x="250" y="56"/>
                  </a:lnTo>
                  <a:lnTo>
                    <a:pt x="231" y="83"/>
                  </a:lnTo>
                  <a:lnTo>
                    <a:pt x="213" y="112"/>
                  </a:lnTo>
                  <a:lnTo>
                    <a:pt x="194" y="141"/>
                  </a:lnTo>
                  <a:lnTo>
                    <a:pt x="175" y="171"/>
                  </a:lnTo>
                  <a:lnTo>
                    <a:pt x="158" y="200"/>
                  </a:lnTo>
                  <a:lnTo>
                    <a:pt x="141" y="229"/>
                  </a:lnTo>
                  <a:lnTo>
                    <a:pt x="126" y="256"/>
                  </a:lnTo>
                  <a:lnTo>
                    <a:pt x="113" y="287"/>
                  </a:lnTo>
                  <a:lnTo>
                    <a:pt x="102" y="315"/>
                  </a:lnTo>
                  <a:lnTo>
                    <a:pt x="90" y="346"/>
                  </a:lnTo>
                  <a:lnTo>
                    <a:pt x="80" y="376"/>
                  </a:lnTo>
                  <a:lnTo>
                    <a:pt x="72" y="409"/>
                  </a:lnTo>
                  <a:lnTo>
                    <a:pt x="63" y="439"/>
                  </a:lnTo>
                  <a:lnTo>
                    <a:pt x="53" y="470"/>
                  </a:lnTo>
                  <a:lnTo>
                    <a:pt x="34" y="538"/>
                  </a:lnTo>
                  <a:lnTo>
                    <a:pt x="23" y="605"/>
                  </a:lnTo>
                  <a:lnTo>
                    <a:pt x="12" y="675"/>
                  </a:lnTo>
                  <a:lnTo>
                    <a:pt x="6" y="744"/>
                  </a:lnTo>
                  <a:lnTo>
                    <a:pt x="0" y="812"/>
                  </a:lnTo>
                  <a:lnTo>
                    <a:pt x="0" y="880"/>
                  </a:lnTo>
                  <a:lnTo>
                    <a:pt x="4" y="950"/>
                  </a:lnTo>
                  <a:lnTo>
                    <a:pt x="12" y="1017"/>
                  </a:lnTo>
                  <a:lnTo>
                    <a:pt x="16" y="1021"/>
                  </a:lnTo>
                  <a:lnTo>
                    <a:pt x="21" y="1017"/>
                  </a:lnTo>
                  <a:lnTo>
                    <a:pt x="26" y="1014"/>
                  </a:lnTo>
                  <a:lnTo>
                    <a:pt x="28" y="1009"/>
                  </a:lnTo>
                  <a:lnTo>
                    <a:pt x="34" y="872"/>
                  </a:lnTo>
                  <a:lnTo>
                    <a:pt x="41" y="736"/>
                  </a:lnTo>
                  <a:lnTo>
                    <a:pt x="53" y="600"/>
                  </a:lnTo>
                  <a:lnTo>
                    <a:pt x="77" y="465"/>
                  </a:lnTo>
                  <a:lnTo>
                    <a:pt x="85" y="432"/>
                  </a:lnTo>
                  <a:lnTo>
                    <a:pt x="94" y="402"/>
                  </a:lnTo>
                  <a:lnTo>
                    <a:pt x="102" y="370"/>
                  </a:lnTo>
                  <a:lnTo>
                    <a:pt x="113" y="339"/>
                  </a:lnTo>
                  <a:lnTo>
                    <a:pt x="123" y="307"/>
                  </a:lnTo>
                  <a:lnTo>
                    <a:pt x="135" y="278"/>
                  </a:lnTo>
                  <a:lnTo>
                    <a:pt x="146" y="248"/>
                  </a:lnTo>
                  <a:lnTo>
                    <a:pt x="162" y="219"/>
                  </a:lnTo>
                  <a:lnTo>
                    <a:pt x="177" y="192"/>
                  </a:lnTo>
                  <a:lnTo>
                    <a:pt x="192" y="163"/>
                  </a:lnTo>
                  <a:lnTo>
                    <a:pt x="209" y="136"/>
                  </a:lnTo>
                  <a:lnTo>
                    <a:pt x="226" y="108"/>
                  </a:lnTo>
                  <a:lnTo>
                    <a:pt x="242" y="83"/>
                  </a:lnTo>
                  <a:lnTo>
                    <a:pt x="259" y="56"/>
                  </a:lnTo>
                  <a:lnTo>
                    <a:pt x="274" y="27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8" name="Freeform 86"/>
            <p:cNvSpPr>
              <a:spLocks/>
            </p:cNvSpPr>
            <p:nvPr/>
          </p:nvSpPr>
          <p:spPr bwMode="auto">
            <a:xfrm>
              <a:off x="1987" y="1241"/>
              <a:ext cx="272" cy="27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263" y="4"/>
                </a:cxn>
                <a:cxn ang="0">
                  <a:pos x="253" y="7"/>
                </a:cxn>
                <a:cxn ang="0">
                  <a:pos x="244" y="12"/>
                </a:cxn>
                <a:cxn ang="0">
                  <a:pos x="236" y="17"/>
                </a:cxn>
                <a:cxn ang="0">
                  <a:pos x="227" y="22"/>
                </a:cxn>
                <a:cxn ang="0">
                  <a:pos x="221" y="27"/>
                </a:cxn>
                <a:cxn ang="0">
                  <a:pos x="212" y="32"/>
                </a:cxn>
                <a:cxn ang="0">
                  <a:pos x="204" y="39"/>
                </a:cxn>
                <a:cxn ang="0">
                  <a:pos x="195" y="46"/>
                </a:cxn>
                <a:cxn ang="0">
                  <a:pos x="185" y="53"/>
                </a:cxn>
                <a:cxn ang="0">
                  <a:pos x="176" y="60"/>
                </a:cxn>
                <a:cxn ang="0">
                  <a:pos x="166" y="68"/>
                </a:cxn>
                <a:cxn ang="0">
                  <a:pos x="156" y="77"/>
                </a:cxn>
                <a:cxn ang="0">
                  <a:pos x="148" y="83"/>
                </a:cxn>
                <a:cxn ang="0">
                  <a:pos x="139" y="92"/>
                </a:cxn>
                <a:cxn ang="0">
                  <a:pos x="132" y="100"/>
                </a:cxn>
                <a:cxn ang="0">
                  <a:pos x="122" y="112"/>
                </a:cxn>
                <a:cxn ang="0">
                  <a:pos x="114" y="122"/>
                </a:cxn>
                <a:cxn ang="0">
                  <a:pos x="103" y="134"/>
                </a:cxn>
                <a:cxn ang="0">
                  <a:pos x="93" y="144"/>
                </a:cxn>
                <a:cxn ang="0">
                  <a:pos x="83" y="156"/>
                </a:cxn>
                <a:cxn ang="0">
                  <a:pos x="73" y="166"/>
                </a:cxn>
                <a:cxn ang="0">
                  <a:pos x="64" y="178"/>
                </a:cxn>
                <a:cxn ang="0">
                  <a:pos x="54" y="188"/>
                </a:cxn>
                <a:cxn ang="0">
                  <a:pos x="46" y="199"/>
                </a:cxn>
                <a:cxn ang="0">
                  <a:pos x="39" y="209"/>
                </a:cxn>
                <a:cxn ang="0">
                  <a:pos x="34" y="219"/>
                </a:cxn>
                <a:cxn ang="0">
                  <a:pos x="27" y="229"/>
                </a:cxn>
                <a:cxn ang="0">
                  <a:pos x="22" y="239"/>
                </a:cxn>
                <a:cxn ang="0">
                  <a:pos x="15" y="250"/>
                </a:cxn>
                <a:cxn ang="0">
                  <a:pos x="8" y="260"/>
                </a:cxn>
                <a:cxn ang="0">
                  <a:pos x="2" y="270"/>
                </a:cxn>
                <a:cxn ang="0">
                  <a:pos x="0" y="273"/>
                </a:cxn>
                <a:cxn ang="0">
                  <a:pos x="2" y="277"/>
                </a:cxn>
                <a:cxn ang="0">
                  <a:pos x="3" y="277"/>
                </a:cxn>
                <a:cxn ang="0">
                  <a:pos x="7" y="275"/>
                </a:cxn>
                <a:cxn ang="0">
                  <a:pos x="19" y="263"/>
                </a:cxn>
                <a:cxn ang="0">
                  <a:pos x="29" y="250"/>
                </a:cxn>
                <a:cxn ang="0">
                  <a:pos x="37" y="234"/>
                </a:cxn>
                <a:cxn ang="0">
                  <a:pos x="46" y="221"/>
                </a:cxn>
                <a:cxn ang="0">
                  <a:pos x="52" y="209"/>
                </a:cxn>
                <a:cxn ang="0">
                  <a:pos x="61" y="197"/>
                </a:cxn>
                <a:cxn ang="0">
                  <a:pos x="69" y="185"/>
                </a:cxn>
                <a:cxn ang="0">
                  <a:pos x="80" y="173"/>
                </a:cxn>
                <a:cxn ang="0">
                  <a:pos x="88" y="161"/>
                </a:cxn>
                <a:cxn ang="0">
                  <a:pos x="98" y="151"/>
                </a:cxn>
                <a:cxn ang="0">
                  <a:pos x="109" y="139"/>
                </a:cxn>
                <a:cxn ang="0">
                  <a:pos x="117" y="129"/>
                </a:cxn>
                <a:cxn ang="0">
                  <a:pos x="132" y="110"/>
                </a:cxn>
                <a:cxn ang="0">
                  <a:pos x="149" y="92"/>
                </a:cxn>
                <a:cxn ang="0">
                  <a:pos x="168" y="73"/>
                </a:cxn>
                <a:cxn ang="0">
                  <a:pos x="187" y="54"/>
                </a:cxn>
                <a:cxn ang="0">
                  <a:pos x="207" y="39"/>
                </a:cxn>
                <a:cxn ang="0">
                  <a:pos x="227" y="24"/>
                </a:cxn>
                <a:cxn ang="0">
                  <a:pos x="249" y="1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272" h="277">
                  <a:moveTo>
                    <a:pt x="272" y="0"/>
                  </a:moveTo>
                  <a:lnTo>
                    <a:pt x="263" y="4"/>
                  </a:lnTo>
                  <a:lnTo>
                    <a:pt x="253" y="7"/>
                  </a:lnTo>
                  <a:lnTo>
                    <a:pt x="244" y="12"/>
                  </a:lnTo>
                  <a:lnTo>
                    <a:pt x="236" y="17"/>
                  </a:lnTo>
                  <a:lnTo>
                    <a:pt x="227" y="22"/>
                  </a:lnTo>
                  <a:lnTo>
                    <a:pt x="221" y="27"/>
                  </a:lnTo>
                  <a:lnTo>
                    <a:pt x="212" y="32"/>
                  </a:lnTo>
                  <a:lnTo>
                    <a:pt x="204" y="39"/>
                  </a:lnTo>
                  <a:lnTo>
                    <a:pt x="195" y="46"/>
                  </a:lnTo>
                  <a:lnTo>
                    <a:pt x="185" y="53"/>
                  </a:lnTo>
                  <a:lnTo>
                    <a:pt x="176" y="60"/>
                  </a:lnTo>
                  <a:lnTo>
                    <a:pt x="166" y="68"/>
                  </a:lnTo>
                  <a:lnTo>
                    <a:pt x="156" y="77"/>
                  </a:lnTo>
                  <a:lnTo>
                    <a:pt x="148" y="83"/>
                  </a:lnTo>
                  <a:lnTo>
                    <a:pt x="139" y="92"/>
                  </a:lnTo>
                  <a:lnTo>
                    <a:pt x="132" y="100"/>
                  </a:lnTo>
                  <a:lnTo>
                    <a:pt x="122" y="112"/>
                  </a:lnTo>
                  <a:lnTo>
                    <a:pt x="114" y="122"/>
                  </a:lnTo>
                  <a:lnTo>
                    <a:pt x="103" y="134"/>
                  </a:lnTo>
                  <a:lnTo>
                    <a:pt x="93" y="144"/>
                  </a:lnTo>
                  <a:lnTo>
                    <a:pt x="83" y="156"/>
                  </a:lnTo>
                  <a:lnTo>
                    <a:pt x="73" y="166"/>
                  </a:lnTo>
                  <a:lnTo>
                    <a:pt x="64" y="178"/>
                  </a:lnTo>
                  <a:lnTo>
                    <a:pt x="54" y="188"/>
                  </a:lnTo>
                  <a:lnTo>
                    <a:pt x="46" y="199"/>
                  </a:lnTo>
                  <a:lnTo>
                    <a:pt x="39" y="209"/>
                  </a:lnTo>
                  <a:lnTo>
                    <a:pt x="34" y="219"/>
                  </a:lnTo>
                  <a:lnTo>
                    <a:pt x="27" y="229"/>
                  </a:lnTo>
                  <a:lnTo>
                    <a:pt x="22" y="239"/>
                  </a:lnTo>
                  <a:lnTo>
                    <a:pt x="15" y="250"/>
                  </a:lnTo>
                  <a:lnTo>
                    <a:pt x="8" y="260"/>
                  </a:lnTo>
                  <a:lnTo>
                    <a:pt x="2" y="270"/>
                  </a:lnTo>
                  <a:lnTo>
                    <a:pt x="0" y="273"/>
                  </a:lnTo>
                  <a:lnTo>
                    <a:pt x="2" y="277"/>
                  </a:lnTo>
                  <a:lnTo>
                    <a:pt x="3" y="277"/>
                  </a:lnTo>
                  <a:lnTo>
                    <a:pt x="7" y="275"/>
                  </a:lnTo>
                  <a:lnTo>
                    <a:pt x="19" y="263"/>
                  </a:lnTo>
                  <a:lnTo>
                    <a:pt x="29" y="250"/>
                  </a:lnTo>
                  <a:lnTo>
                    <a:pt x="37" y="234"/>
                  </a:lnTo>
                  <a:lnTo>
                    <a:pt x="46" y="221"/>
                  </a:lnTo>
                  <a:lnTo>
                    <a:pt x="52" y="209"/>
                  </a:lnTo>
                  <a:lnTo>
                    <a:pt x="61" y="197"/>
                  </a:lnTo>
                  <a:lnTo>
                    <a:pt x="69" y="185"/>
                  </a:lnTo>
                  <a:lnTo>
                    <a:pt x="80" y="173"/>
                  </a:lnTo>
                  <a:lnTo>
                    <a:pt x="88" y="161"/>
                  </a:lnTo>
                  <a:lnTo>
                    <a:pt x="98" y="151"/>
                  </a:lnTo>
                  <a:lnTo>
                    <a:pt x="109" y="139"/>
                  </a:lnTo>
                  <a:lnTo>
                    <a:pt x="117" y="129"/>
                  </a:lnTo>
                  <a:lnTo>
                    <a:pt x="132" y="110"/>
                  </a:lnTo>
                  <a:lnTo>
                    <a:pt x="149" y="92"/>
                  </a:lnTo>
                  <a:lnTo>
                    <a:pt x="168" y="73"/>
                  </a:lnTo>
                  <a:lnTo>
                    <a:pt x="187" y="54"/>
                  </a:lnTo>
                  <a:lnTo>
                    <a:pt x="207" y="39"/>
                  </a:lnTo>
                  <a:lnTo>
                    <a:pt x="227" y="24"/>
                  </a:lnTo>
                  <a:lnTo>
                    <a:pt x="249" y="1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19" name="Freeform 87"/>
            <p:cNvSpPr>
              <a:spLocks/>
            </p:cNvSpPr>
            <p:nvPr/>
          </p:nvSpPr>
          <p:spPr bwMode="auto">
            <a:xfrm>
              <a:off x="1975" y="1521"/>
              <a:ext cx="73" cy="13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" y="17"/>
                </a:cxn>
                <a:cxn ang="0">
                  <a:pos x="19" y="32"/>
                </a:cxn>
                <a:cxn ang="0">
                  <a:pos x="27" y="49"/>
                </a:cxn>
                <a:cxn ang="0">
                  <a:pos x="36" y="66"/>
                </a:cxn>
                <a:cxn ang="0">
                  <a:pos x="42" y="83"/>
                </a:cxn>
                <a:cxn ang="0">
                  <a:pos x="49" y="100"/>
                </a:cxn>
                <a:cxn ang="0">
                  <a:pos x="56" y="117"/>
                </a:cxn>
                <a:cxn ang="0">
                  <a:pos x="64" y="134"/>
                </a:cxn>
                <a:cxn ang="0">
                  <a:pos x="68" y="136"/>
                </a:cxn>
                <a:cxn ang="0">
                  <a:pos x="70" y="132"/>
                </a:cxn>
                <a:cxn ang="0">
                  <a:pos x="73" y="129"/>
                </a:cxn>
                <a:cxn ang="0">
                  <a:pos x="73" y="126"/>
                </a:cxn>
                <a:cxn ang="0">
                  <a:pos x="68" y="109"/>
                </a:cxn>
                <a:cxn ang="0">
                  <a:pos x="61" y="90"/>
                </a:cxn>
                <a:cxn ang="0">
                  <a:pos x="54" y="73"/>
                </a:cxn>
                <a:cxn ang="0">
                  <a:pos x="46" y="58"/>
                </a:cxn>
                <a:cxn ang="0">
                  <a:pos x="37" y="41"/>
                </a:cxn>
                <a:cxn ang="0">
                  <a:pos x="27" y="27"/>
                </a:cxn>
                <a:cxn ang="0">
                  <a:pos x="14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3" h="136">
                  <a:moveTo>
                    <a:pt x="0" y="2"/>
                  </a:moveTo>
                  <a:lnTo>
                    <a:pt x="10" y="17"/>
                  </a:lnTo>
                  <a:lnTo>
                    <a:pt x="19" y="32"/>
                  </a:lnTo>
                  <a:lnTo>
                    <a:pt x="27" y="49"/>
                  </a:lnTo>
                  <a:lnTo>
                    <a:pt x="36" y="66"/>
                  </a:lnTo>
                  <a:lnTo>
                    <a:pt x="42" y="83"/>
                  </a:lnTo>
                  <a:lnTo>
                    <a:pt x="49" y="100"/>
                  </a:lnTo>
                  <a:lnTo>
                    <a:pt x="56" y="117"/>
                  </a:lnTo>
                  <a:lnTo>
                    <a:pt x="64" y="134"/>
                  </a:lnTo>
                  <a:lnTo>
                    <a:pt x="68" y="136"/>
                  </a:lnTo>
                  <a:lnTo>
                    <a:pt x="70" y="132"/>
                  </a:lnTo>
                  <a:lnTo>
                    <a:pt x="73" y="129"/>
                  </a:lnTo>
                  <a:lnTo>
                    <a:pt x="73" y="126"/>
                  </a:lnTo>
                  <a:lnTo>
                    <a:pt x="68" y="109"/>
                  </a:lnTo>
                  <a:lnTo>
                    <a:pt x="61" y="90"/>
                  </a:lnTo>
                  <a:lnTo>
                    <a:pt x="54" y="73"/>
                  </a:lnTo>
                  <a:lnTo>
                    <a:pt x="46" y="58"/>
                  </a:lnTo>
                  <a:lnTo>
                    <a:pt x="37" y="41"/>
                  </a:lnTo>
                  <a:lnTo>
                    <a:pt x="27" y="27"/>
                  </a:lnTo>
                  <a:lnTo>
                    <a:pt x="14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1871" y="1660"/>
              <a:ext cx="189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22" y="81"/>
                </a:cxn>
                <a:cxn ang="0">
                  <a:pos x="45" y="70"/>
                </a:cxn>
                <a:cxn ang="0">
                  <a:pos x="67" y="58"/>
                </a:cxn>
                <a:cxn ang="0">
                  <a:pos x="89" y="48"/>
                </a:cxn>
                <a:cxn ang="0">
                  <a:pos x="111" y="37"/>
                </a:cxn>
                <a:cxn ang="0">
                  <a:pos x="133" y="29"/>
                </a:cxn>
                <a:cxn ang="0">
                  <a:pos x="157" y="20"/>
                </a:cxn>
                <a:cxn ang="0">
                  <a:pos x="180" y="14"/>
                </a:cxn>
                <a:cxn ang="0">
                  <a:pos x="185" y="10"/>
                </a:cxn>
                <a:cxn ang="0">
                  <a:pos x="189" y="7"/>
                </a:cxn>
                <a:cxn ang="0">
                  <a:pos x="189" y="2"/>
                </a:cxn>
                <a:cxn ang="0">
                  <a:pos x="184" y="0"/>
                </a:cxn>
                <a:cxn ang="0">
                  <a:pos x="158" y="2"/>
                </a:cxn>
                <a:cxn ang="0">
                  <a:pos x="133" y="9"/>
                </a:cxn>
                <a:cxn ang="0">
                  <a:pos x="109" y="19"/>
                </a:cxn>
                <a:cxn ang="0">
                  <a:pos x="87" y="31"/>
                </a:cxn>
                <a:cxn ang="0">
                  <a:pos x="63" y="46"/>
                </a:cxn>
                <a:cxn ang="0">
                  <a:pos x="43" y="61"/>
                </a:cxn>
                <a:cxn ang="0">
                  <a:pos x="21" y="78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</a:cxnLst>
              <a:rect l="0" t="0" r="r" b="b"/>
              <a:pathLst>
                <a:path w="189" h="93">
                  <a:moveTo>
                    <a:pt x="0" y="93"/>
                  </a:moveTo>
                  <a:lnTo>
                    <a:pt x="22" y="81"/>
                  </a:lnTo>
                  <a:lnTo>
                    <a:pt x="45" y="70"/>
                  </a:lnTo>
                  <a:lnTo>
                    <a:pt x="67" y="58"/>
                  </a:lnTo>
                  <a:lnTo>
                    <a:pt x="89" y="48"/>
                  </a:lnTo>
                  <a:lnTo>
                    <a:pt x="111" y="37"/>
                  </a:lnTo>
                  <a:lnTo>
                    <a:pt x="133" y="29"/>
                  </a:lnTo>
                  <a:lnTo>
                    <a:pt x="157" y="20"/>
                  </a:lnTo>
                  <a:lnTo>
                    <a:pt x="180" y="14"/>
                  </a:lnTo>
                  <a:lnTo>
                    <a:pt x="185" y="10"/>
                  </a:lnTo>
                  <a:lnTo>
                    <a:pt x="189" y="7"/>
                  </a:lnTo>
                  <a:lnTo>
                    <a:pt x="189" y="2"/>
                  </a:lnTo>
                  <a:lnTo>
                    <a:pt x="184" y="0"/>
                  </a:lnTo>
                  <a:lnTo>
                    <a:pt x="158" y="2"/>
                  </a:lnTo>
                  <a:lnTo>
                    <a:pt x="133" y="9"/>
                  </a:lnTo>
                  <a:lnTo>
                    <a:pt x="109" y="19"/>
                  </a:lnTo>
                  <a:lnTo>
                    <a:pt x="87" y="31"/>
                  </a:lnTo>
                  <a:lnTo>
                    <a:pt x="63" y="46"/>
                  </a:lnTo>
                  <a:lnTo>
                    <a:pt x="43" y="61"/>
                  </a:lnTo>
                  <a:lnTo>
                    <a:pt x="21" y="78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1" name="Freeform 89"/>
            <p:cNvSpPr>
              <a:spLocks/>
            </p:cNvSpPr>
            <p:nvPr/>
          </p:nvSpPr>
          <p:spPr bwMode="auto">
            <a:xfrm>
              <a:off x="1871" y="1738"/>
              <a:ext cx="87" cy="47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" y="61"/>
                </a:cxn>
                <a:cxn ang="0">
                  <a:pos x="0" y="124"/>
                </a:cxn>
                <a:cxn ang="0">
                  <a:pos x="5" y="187"/>
                </a:cxn>
                <a:cxn ang="0">
                  <a:pos x="14" y="248"/>
                </a:cxn>
                <a:cxn ang="0">
                  <a:pos x="19" y="275"/>
                </a:cxn>
                <a:cxn ang="0">
                  <a:pos x="24" y="304"/>
                </a:cxn>
                <a:cxn ang="0">
                  <a:pos x="29" y="332"/>
                </a:cxn>
                <a:cxn ang="0">
                  <a:pos x="38" y="361"/>
                </a:cxn>
                <a:cxn ang="0">
                  <a:pos x="45" y="390"/>
                </a:cxn>
                <a:cxn ang="0">
                  <a:pos x="55" y="417"/>
                </a:cxn>
                <a:cxn ang="0">
                  <a:pos x="67" y="443"/>
                </a:cxn>
                <a:cxn ang="0">
                  <a:pos x="80" y="468"/>
                </a:cxn>
                <a:cxn ang="0">
                  <a:pos x="82" y="470"/>
                </a:cxn>
                <a:cxn ang="0">
                  <a:pos x="85" y="468"/>
                </a:cxn>
                <a:cxn ang="0">
                  <a:pos x="87" y="465"/>
                </a:cxn>
                <a:cxn ang="0">
                  <a:pos x="87" y="463"/>
                </a:cxn>
                <a:cxn ang="0">
                  <a:pos x="77" y="439"/>
                </a:cxn>
                <a:cxn ang="0">
                  <a:pos x="67" y="416"/>
                </a:cxn>
                <a:cxn ang="0">
                  <a:pos x="56" y="392"/>
                </a:cxn>
                <a:cxn ang="0">
                  <a:pos x="50" y="366"/>
                </a:cxn>
                <a:cxn ang="0">
                  <a:pos x="41" y="343"/>
                </a:cxn>
                <a:cxn ang="0">
                  <a:pos x="36" y="317"/>
                </a:cxn>
                <a:cxn ang="0">
                  <a:pos x="29" y="292"/>
                </a:cxn>
                <a:cxn ang="0">
                  <a:pos x="24" y="266"/>
                </a:cxn>
                <a:cxn ang="0">
                  <a:pos x="12" y="202"/>
                </a:cxn>
                <a:cxn ang="0">
                  <a:pos x="7" y="136"/>
                </a:cxn>
                <a:cxn ang="0">
                  <a:pos x="7" y="6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87" h="470">
                  <a:moveTo>
                    <a:pt x="14" y="0"/>
                  </a:moveTo>
                  <a:lnTo>
                    <a:pt x="2" y="61"/>
                  </a:lnTo>
                  <a:lnTo>
                    <a:pt x="0" y="124"/>
                  </a:lnTo>
                  <a:lnTo>
                    <a:pt x="5" y="187"/>
                  </a:lnTo>
                  <a:lnTo>
                    <a:pt x="14" y="248"/>
                  </a:lnTo>
                  <a:lnTo>
                    <a:pt x="19" y="275"/>
                  </a:lnTo>
                  <a:lnTo>
                    <a:pt x="24" y="304"/>
                  </a:lnTo>
                  <a:lnTo>
                    <a:pt x="29" y="332"/>
                  </a:lnTo>
                  <a:lnTo>
                    <a:pt x="38" y="361"/>
                  </a:lnTo>
                  <a:lnTo>
                    <a:pt x="45" y="390"/>
                  </a:lnTo>
                  <a:lnTo>
                    <a:pt x="55" y="417"/>
                  </a:lnTo>
                  <a:lnTo>
                    <a:pt x="67" y="443"/>
                  </a:lnTo>
                  <a:lnTo>
                    <a:pt x="80" y="468"/>
                  </a:lnTo>
                  <a:lnTo>
                    <a:pt x="82" y="470"/>
                  </a:lnTo>
                  <a:lnTo>
                    <a:pt x="85" y="468"/>
                  </a:lnTo>
                  <a:lnTo>
                    <a:pt x="87" y="465"/>
                  </a:lnTo>
                  <a:lnTo>
                    <a:pt x="87" y="463"/>
                  </a:lnTo>
                  <a:lnTo>
                    <a:pt x="77" y="439"/>
                  </a:lnTo>
                  <a:lnTo>
                    <a:pt x="67" y="416"/>
                  </a:lnTo>
                  <a:lnTo>
                    <a:pt x="56" y="392"/>
                  </a:lnTo>
                  <a:lnTo>
                    <a:pt x="50" y="366"/>
                  </a:lnTo>
                  <a:lnTo>
                    <a:pt x="41" y="343"/>
                  </a:lnTo>
                  <a:lnTo>
                    <a:pt x="36" y="317"/>
                  </a:lnTo>
                  <a:lnTo>
                    <a:pt x="29" y="292"/>
                  </a:lnTo>
                  <a:lnTo>
                    <a:pt x="24" y="266"/>
                  </a:lnTo>
                  <a:lnTo>
                    <a:pt x="12" y="202"/>
                  </a:lnTo>
                  <a:lnTo>
                    <a:pt x="7" y="136"/>
                  </a:lnTo>
                  <a:lnTo>
                    <a:pt x="7" y="6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2" name="Freeform 90"/>
            <p:cNvSpPr>
              <a:spLocks/>
            </p:cNvSpPr>
            <p:nvPr/>
          </p:nvSpPr>
          <p:spPr bwMode="auto">
            <a:xfrm>
              <a:off x="1805" y="1250"/>
              <a:ext cx="411" cy="178"/>
            </a:xfrm>
            <a:custGeom>
              <a:avLst/>
              <a:gdLst/>
              <a:ahLst/>
              <a:cxnLst>
                <a:cxn ang="0">
                  <a:pos x="401" y="6"/>
                </a:cxn>
                <a:cxn ang="0">
                  <a:pos x="384" y="22"/>
                </a:cxn>
                <a:cxn ang="0">
                  <a:pos x="367" y="35"/>
                </a:cxn>
                <a:cxn ang="0">
                  <a:pos x="350" y="51"/>
                </a:cxn>
                <a:cxn ang="0">
                  <a:pos x="328" y="68"/>
                </a:cxn>
                <a:cxn ang="0">
                  <a:pos x="297" y="81"/>
                </a:cxn>
                <a:cxn ang="0">
                  <a:pos x="265" y="93"/>
                </a:cxn>
                <a:cxn ang="0">
                  <a:pos x="233" y="103"/>
                </a:cxn>
                <a:cxn ang="0">
                  <a:pos x="206" y="112"/>
                </a:cxn>
                <a:cxn ang="0">
                  <a:pos x="182" y="118"/>
                </a:cxn>
                <a:cxn ang="0">
                  <a:pos x="156" y="123"/>
                </a:cxn>
                <a:cxn ang="0">
                  <a:pos x="133" y="129"/>
                </a:cxn>
                <a:cxn ang="0">
                  <a:pos x="107" y="135"/>
                </a:cxn>
                <a:cxn ang="0">
                  <a:pos x="80" y="142"/>
                </a:cxn>
                <a:cxn ang="0">
                  <a:pos x="53" y="147"/>
                </a:cxn>
                <a:cxn ang="0">
                  <a:pos x="26" y="152"/>
                </a:cxn>
                <a:cxn ang="0">
                  <a:pos x="7" y="154"/>
                </a:cxn>
                <a:cxn ang="0">
                  <a:pos x="0" y="164"/>
                </a:cxn>
                <a:cxn ang="0">
                  <a:pos x="12" y="174"/>
                </a:cxn>
                <a:cxn ang="0">
                  <a:pos x="31" y="178"/>
                </a:cxn>
                <a:cxn ang="0">
                  <a:pos x="49" y="173"/>
                </a:cxn>
                <a:cxn ang="0">
                  <a:pos x="68" y="166"/>
                </a:cxn>
                <a:cxn ang="0">
                  <a:pos x="95" y="159"/>
                </a:cxn>
                <a:cxn ang="0">
                  <a:pos x="129" y="149"/>
                </a:cxn>
                <a:cxn ang="0">
                  <a:pos x="163" y="139"/>
                </a:cxn>
                <a:cxn ang="0">
                  <a:pos x="197" y="129"/>
                </a:cxn>
                <a:cxn ang="0">
                  <a:pos x="228" y="117"/>
                </a:cxn>
                <a:cxn ang="0">
                  <a:pos x="255" y="107"/>
                </a:cxn>
                <a:cxn ang="0">
                  <a:pos x="282" y="96"/>
                </a:cxn>
                <a:cxn ang="0">
                  <a:pos x="309" y="86"/>
                </a:cxn>
                <a:cxn ang="0">
                  <a:pos x="335" y="71"/>
                </a:cxn>
                <a:cxn ang="0">
                  <a:pos x="357" y="54"/>
                </a:cxn>
                <a:cxn ang="0">
                  <a:pos x="379" y="34"/>
                </a:cxn>
                <a:cxn ang="0">
                  <a:pos x="399" y="12"/>
                </a:cxn>
                <a:cxn ang="0">
                  <a:pos x="411" y="0"/>
                </a:cxn>
                <a:cxn ang="0">
                  <a:pos x="411" y="0"/>
                </a:cxn>
                <a:cxn ang="0">
                  <a:pos x="409" y="0"/>
                </a:cxn>
              </a:cxnLst>
              <a:rect l="0" t="0" r="r" b="b"/>
              <a:pathLst>
                <a:path w="411" h="178">
                  <a:moveTo>
                    <a:pt x="409" y="0"/>
                  </a:moveTo>
                  <a:lnTo>
                    <a:pt x="401" y="6"/>
                  </a:lnTo>
                  <a:lnTo>
                    <a:pt x="392" y="13"/>
                  </a:lnTo>
                  <a:lnTo>
                    <a:pt x="384" y="22"/>
                  </a:lnTo>
                  <a:lnTo>
                    <a:pt x="375" y="29"/>
                  </a:lnTo>
                  <a:lnTo>
                    <a:pt x="367" y="35"/>
                  </a:lnTo>
                  <a:lnTo>
                    <a:pt x="358" y="44"/>
                  </a:lnTo>
                  <a:lnTo>
                    <a:pt x="350" y="51"/>
                  </a:lnTo>
                  <a:lnTo>
                    <a:pt x="341" y="57"/>
                  </a:lnTo>
                  <a:lnTo>
                    <a:pt x="328" y="68"/>
                  </a:lnTo>
                  <a:lnTo>
                    <a:pt x="313" y="74"/>
                  </a:lnTo>
                  <a:lnTo>
                    <a:pt x="297" y="81"/>
                  </a:lnTo>
                  <a:lnTo>
                    <a:pt x="282" y="88"/>
                  </a:lnTo>
                  <a:lnTo>
                    <a:pt x="265" y="93"/>
                  </a:lnTo>
                  <a:lnTo>
                    <a:pt x="250" y="98"/>
                  </a:lnTo>
                  <a:lnTo>
                    <a:pt x="233" y="103"/>
                  </a:lnTo>
                  <a:lnTo>
                    <a:pt x="217" y="108"/>
                  </a:lnTo>
                  <a:lnTo>
                    <a:pt x="206" y="112"/>
                  </a:lnTo>
                  <a:lnTo>
                    <a:pt x="194" y="115"/>
                  </a:lnTo>
                  <a:lnTo>
                    <a:pt x="182" y="118"/>
                  </a:lnTo>
                  <a:lnTo>
                    <a:pt x="170" y="122"/>
                  </a:lnTo>
                  <a:lnTo>
                    <a:pt x="156" y="123"/>
                  </a:lnTo>
                  <a:lnTo>
                    <a:pt x="144" y="127"/>
                  </a:lnTo>
                  <a:lnTo>
                    <a:pt x="133" y="129"/>
                  </a:lnTo>
                  <a:lnTo>
                    <a:pt x="121" y="132"/>
                  </a:lnTo>
                  <a:lnTo>
                    <a:pt x="107" y="135"/>
                  </a:lnTo>
                  <a:lnTo>
                    <a:pt x="94" y="139"/>
                  </a:lnTo>
                  <a:lnTo>
                    <a:pt x="80" y="142"/>
                  </a:lnTo>
                  <a:lnTo>
                    <a:pt x="66" y="144"/>
                  </a:lnTo>
                  <a:lnTo>
                    <a:pt x="53" y="147"/>
                  </a:lnTo>
                  <a:lnTo>
                    <a:pt x="37" y="151"/>
                  </a:lnTo>
                  <a:lnTo>
                    <a:pt x="26" y="152"/>
                  </a:lnTo>
                  <a:lnTo>
                    <a:pt x="12" y="152"/>
                  </a:lnTo>
                  <a:lnTo>
                    <a:pt x="7" y="154"/>
                  </a:lnTo>
                  <a:lnTo>
                    <a:pt x="2" y="159"/>
                  </a:lnTo>
                  <a:lnTo>
                    <a:pt x="0" y="164"/>
                  </a:lnTo>
                  <a:lnTo>
                    <a:pt x="2" y="169"/>
                  </a:lnTo>
                  <a:lnTo>
                    <a:pt x="12" y="174"/>
                  </a:lnTo>
                  <a:lnTo>
                    <a:pt x="21" y="178"/>
                  </a:lnTo>
                  <a:lnTo>
                    <a:pt x="31" y="178"/>
                  </a:lnTo>
                  <a:lnTo>
                    <a:pt x="39" y="176"/>
                  </a:lnTo>
                  <a:lnTo>
                    <a:pt x="49" y="173"/>
                  </a:lnTo>
                  <a:lnTo>
                    <a:pt x="58" y="169"/>
                  </a:lnTo>
                  <a:lnTo>
                    <a:pt x="68" y="166"/>
                  </a:lnTo>
                  <a:lnTo>
                    <a:pt x="78" y="162"/>
                  </a:lnTo>
                  <a:lnTo>
                    <a:pt x="95" y="159"/>
                  </a:lnTo>
                  <a:lnTo>
                    <a:pt x="112" y="154"/>
                  </a:lnTo>
                  <a:lnTo>
                    <a:pt x="129" y="149"/>
                  </a:lnTo>
                  <a:lnTo>
                    <a:pt x="146" y="144"/>
                  </a:lnTo>
                  <a:lnTo>
                    <a:pt x="163" y="139"/>
                  </a:lnTo>
                  <a:lnTo>
                    <a:pt x="180" y="134"/>
                  </a:lnTo>
                  <a:lnTo>
                    <a:pt x="197" y="129"/>
                  </a:lnTo>
                  <a:lnTo>
                    <a:pt x="214" y="122"/>
                  </a:lnTo>
                  <a:lnTo>
                    <a:pt x="228" y="117"/>
                  </a:lnTo>
                  <a:lnTo>
                    <a:pt x="241" y="112"/>
                  </a:lnTo>
                  <a:lnTo>
                    <a:pt x="255" y="107"/>
                  </a:lnTo>
                  <a:lnTo>
                    <a:pt x="268" y="101"/>
                  </a:lnTo>
                  <a:lnTo>
                    <a:pt x="282" y="96"/>
                  </a:lnTo>
                  <a:lnTo>
                    <a:pt x="296" y="91"/>
                  </a:lnTo>
                  <a:lnTo>
                    <a:pt x="309" y="86"/>
                  </a:lnTo>
                  <a:lnTo>
                    <a:pt x="321" y="79"/>
                  </a:lnTo>
                  <a:lnTo>
                    <a:pt x="335" y="71"/>
                  </a:lnTo>
                  <a:lnTo>
                    <a:pt x="347" y="62"/>
                  </a:lnTo>
                  <a:lnTo>
                    <a:pt x="357" y="54"/>
                  </a:lnTo>
                  <a:lnTo>
                    <a:pt x="369" y="44"/>
                  </a:lnTo>
                  <a:lnTo>
                    <a:pt x="379" y="34"/>
                  </a:lnTo>
                  <a:lnTo>
                    <a:pt x="389" y="22"/>
                  </a:lnTo>
                  <a:lnTo>
                    <a:pt x="399" y="12"/>
                  </a:lnTo>
                  <a:lnTo>
                    <a:pt x="409" y="0"/>
                  </a:lnTo>
                  <a:lnTo>
                    <a:pt x="411" y="0"/>
                  </a:lnTo>
                  <a:lnTo>
                    <a:pt x="411" y="0"/>
                  </a:lnTo>
                  <a:lnTo>
                    <a:pt x="411" y="0"/>
                  </a:lnTo>
                  <a:lnTo>
                    <a:pt x="409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3" name="Freeform 91"/>
            <p:cNvSpPr>
              <a:spLocks/>
            </p:cNvSpPr>
            <p:nvPr/>
          </p:nvSpPr>
          <p:spPr bwMode="auto">
            <a:xfrm>
              <a:off x="1761" y="1538"/>
              <a:ext cx="76" cy="56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7" y="95"/>
                </a:cxn>
                <a:cxn ang="0">
                  <a:pos x="0" y="192"/>
                </a:cxn>
                <a:cxn ang="0">
                  <a:pos x="2" y="288"/>
                </a:cxn>
                <a:cxn ang="0">
                  <a:pos x="12" y="385"/>
                </a:cxn>
                <a:cxn ang="0">
                  <a:pos x="17" y="417"/>
                </a:cxn>
                <a:cxn ang="0">
                  <a:pos x="24" y="449"/>
                </a:cxn>
                <a:cxn ang="0">
                  <a:pos x="32" y="482"/>
                </a:cxn>
                <a:cxn ang="0">
                  <a:pos x="41" y="514"/>
                </a:cxn>
                <a:cxn ang="0">
                  <a:pos x="44" y="527"/>
                </a:cxn>
                <a:cxn ang="0">
                  <a:pos x="49" y="539"/>
                </a:cxn>
                <a:cxn ang="0">
                  <a:pos x="58" y="551"/>
                </a:cxn>
                <a:cxn ang="0">
                  <a:pos x="68" y="561"/>
                </a:cxn>
                <a:cxn ang="0">
                  <a:pos x="71" y="561"/>
                </a:cxn>
                <a:cxn ang="0">
                  <a:pos x="75" y="558"/>
                </a:cxn>
                <a:cxn ang="0">
                  <a:pos x="76" y="553"/>
                </a:cxn>
                <a:cxn ang="0">
                  <a:pos x="75" y="549"/>
                </a:cxn>
                <a:cxn ang="0">
                  <a:pos x="68" y="536"/>
                </a:cxn>
                <a:cxn ang="0">
                  <a:pos x="63" y="521"/>
                </a:cxn>
                <a:cxn ang="0">
                  <a:pos x="59" y="505"/>
                </a:cxn>
                <a:cxn ang="0">
                  <a:pos x="54" y="492"/>
                </a:cxn>
                <a:cxn ang="0">
                  <a:pos x="46" y="463"/>
                </a:cxn>
                <a:cxn ang="0">
                  <a:pos x="37" y="434"/>
                </a:cxn>
                <a:cxn ang="0">
                  <a:pos x="31" y="405"/>
                </a:cxn>
                <a:cxn ang="0">
                  <a:pos x="24" y="376"/>
                </a:cxn>
                <a:cxn ang="0">
                  <a:pos x="8" y="283"/>
                </a:cxn>
                <a:cxn ang="0">
                  <a:pos x="5" y="188"/>
                </a:cxn>
                <a:cxn ang="0">
                  <a:pos x="10" y="9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76" h="561">
                  <a:moveTo>
                    <a:pt x="25" y="0"/>
                  </a:moveTo>
                  <a:lnTo>
                    <a:pt x="7" y="95"/>
                  </a:lnTo>
                  <a:lnTo>
                    <a:pt x="0" y="192"/>
                  </a:lnTo>
                  <a:lnTo>
                    <a:pt x="2" y="288"/>
                  </a:lnTo>
                  <a:lnTo>
                    <a:pt x="12" y="385"/>
                  </a:lnTo>
                  <a:lnTo>
                    <a:pt x="17" y="417"/>
                  </a:lnTo>
                  <a:lnTo>
                    <a:pt x="24" y="449"/>
                  </a:lnTo>
                  <a:lnTo>
                    <a:pt x="32" y="482"/>
                  </a:lnTo>
                  <a:lnTo>
                    <a:pt x="41" y="514"/>
                  </a:lnTo>
                  <a:lnTo>
                    <a:pt x="44" y="527"/>
                  </a:lnTo>
                  <a:lnTo>
                    <a:pt x="49" y="539"/>
                  </a:lnTo>
                  <a:lnTo>
                    <a:pt x="58" y="551"/>
                  </a:lnTo>
                  <a:lnTo>
                    <a:pt x="68" y="561"/>
                  </a:lnTo>
                  <a:lnTo>
                    <a:pt x="71" y="561"/>
                  </a:lnTo>
                  <a:lnTo>
                    <a:pt x="75" y="558"/>
                  </a:lnTo>
                  <a:lnTo>
                    <a:pt x="76" y="553"/>
                  </a:lnTo>
                  <a:lnTo>
                    <a:pt x="75" y="549"/>
                  </a:lnTo>
                  <a:lnTo>
                    <a:pt x="68" y="536"/>
                  </a:lnTo>
                  <a:lnTo>
                    <a:pt x="63" y="521"/>
                  </a:lnTo>
                  <a:lnTo>
                    <a:pt x="59" y="505"/>
                  </a:lnTo>
                  <a:lnTo>
                    <a:pt x="54" y="492"/>
                  </a:lnTo>
                  <a:lnTo>
                    <a:pt x="46" y="463"/>
                  </a:lnTo>
                  <a:lnTo>
                    <a:pt x="37" y="434"/>
                  </a:lnTo>
                  <a:lnTo>
                    <a:pt x="31" y="405"/>
                  </a:lnTo>
                  <a:lnTo>
                    <a:pt x="24" y="376"/>
                  </a:lnTo>
                  <a:lnTo>
                    <a:pt x="8" y="283"/>
                  </a:lnTo>
                  <a:lnTo>
                    <a:pt x="5" y="188"/>
                  </a:lnTo>
                  <a:lnTo>
                    <a:pt x="10" y="9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4" name="Freeform 92"/>
            <p:cNvSpPr>
              <a:spLocks/>
            </p:cNvSpPr>
            <p:nvPr/>
          </p:nvSpPr>
          <p:spPr bwMode="auto">
            <a:xfrm>
              <a:off x="622" y="1701"/>
              <a:ext cx="151" cy="251"/>
            </a:xfrm>
            <a:custGeom>
              <a:avLst/>
              <a:gdLst/>
              <a:ahLst/>
              <a:cxnLst>
                <a:cxn ang="0">
                  <a:pos x="146" y="1"/>
                </a:cxn>
                <a:cxn ang="0">
                  <a:pos x="146" y="44"/>
                </a:cxn>
                <a:cxn ang="0">
                  <a:pos x="146" y="88"/>
                </a:cxn>
                <a:cxn ang="0">
                  <a:pos x="137" y="130"/>
                </a:cxn>
                <a:cxn ang="0">
                  <a:pos x="118" y="169"/>
                </a:cxn>
                <a:cxn ang="0">
                  <a:pos x="108" y="181"/>
                </a:cxn>
                <a:cxn ang="0">
                  <a:pos x="95" y="191"/>
                </a:cxn>
                <a:cxn ang="0">
                  <a:pos x="81" y="198"/>
                </a:cxn>
                <a:cxn ang="0">
                  <a:pos x="67" y="205"/>
                </a:cxn>
                <a:cxn ang="0">
                  <a:pos x="52" y="212"/>
                </a:cxn>
                <a:cxn ang="0">
                  <a:pos x="37" y="219"/>
                </a:cxn>
                <a:cxn ang="0">
                  <a:pos x="22" y="224"/>
                </a:cxn>
                <a:cxn ang="0">
                  <a:pos x="8" y="230"/>
                </a:cxn>
                <a:cxn ang="0">
                  <a:pos x="3" y="235"/>
                </a:cxn>
                <a:cxn ang="0">
                  <a:pos x="0" y="242"/>
                </a:cxn>
                <a:cxn ang="0">
                  <a:pos x="0" y="249"/>
                </a:cxn>
                <a:cxn ang="0">
                  <a:pos x="6" y="251"/>
                </a:cxn>
                <a:cxn ang="0">
                  <a:pos x="25" y="246"/>
                </a:cxn>
                <a:cxn ang="0">
                  <a:pos x="44" y="241"/>
                </a:cxn>
                <a:cxn ang="0">
                  <a:pos x="62" y="232"/>
                </a:cxn>
                <a:cxn ang="0">
                  <a:pos x="79" y="222"/>
                </a:cxn>
                <a:cxn ang="0">
                  <a:pos x="95" y="210"/>
                </a:cxn>
                <a:cxn ang="0">
                  <a:pos x="108" y="196"/>
                </a:cxn>
                <a:cxn ang="0">
                  <a:pos x="120" y="181"/>
                </a:cxn>
                <a:cxn ang="0">
                  <a:pos x="132" y="166"/>
                </a:cxn>
                <a:cxn ang="0">
                  <a:pos x="147" y="129"/>
                </a:cxn>
                <a:cxn ang="0">
                  <a:pos x="151" y="85"/>
                </a:cxn>
                <a:cxn ang="0">
                  <a:pos x="149" y="40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46" y="1"/>
                </a:cxn>
                <a:cxn ang="0">
                  <a:pos x="146" y="1"/>
                </a:cxn>
              </a:cxnLst>
              <a:rect l="0" t="0" r="r" b="b"/>
              <a:pathLst>
                <a:path w="151" h="251">
                  <a:moveTo>
                    <a:pt x="146" y="1"/>
                  </a:moveTo>
                  <a:lnTo>
                    <a:pt x="146" y="44"/>
                  </a:lnTo>
                  <a:lnTo>
                    <a:pt x="146" y="88"/>
                  </a:lnTo>
                  <a:lnTo>
                    <a:pt x="137" y="130"/>
                  </a:lnTo>
                  <a:lnTo>
                    <a:pt x="118" y="169"/>
                  </a:lnTo>
                  <a:lnTo>
                    <a:pt x="108" y="181"/>
                  </a:lnTo>
                  <a:lnTo>
                    <a:pt x="95" y="191"/>
                  </a:lnTo>
                  <a:lnTo>
                    <a:pt x="81" y="198"/>
                  </a:lnTo>
                  <a:lnTo>
                    <a:pt x="67" y="205"/>
                  </a:lnTo>
                  <a:lnTo>
                    <a:pt x="52" y="212"/>
                  </a:lnTo>
                  <a:lnTo>
                    <a:pt x="37" y="219"/>
                  </a:lnTo>
                  <a:lnTo>
                    <a:pt x="22" y="224"/>
                  </a:lnTo>
                  <a:lnTo>
                    <a:pt x="8" y="230"/>
                  </a:lnTo>
                  <a:lnTo>
                    <a:pt x="3" y="235"/>
                  </a:lnTo>
                  <a:lnTo>
                    <a:pt x="0" y="242"/>
                  </a:lnTo>
                  <a:lnTo>
                    <a:pt x="0" y="249"/>
                  </a:lnTo>
                  <a:lnTo>
                    <a:pt x="6" y="251"/>
                  </a:lnTo>
                  <a:lnTo>
                    <a:pt x="25" y="246"/>
                  </a:lnTo>
                  <a:lnTo>
                    <a:pt x="44" y="241"/>
                  </a:lnTo>
                  <a:lnTo>
                    <a:pt x="62" y="232"/>
                  </a:lnTo>
                  <a:lnTo>
                    <a:pt x="79" y="222"/>
                  </a:lnTo>
                  <a:lnTo>
                    <a:pt x="95" y="210"/>
                  </a:lnTo>
                  <a:lnTo>
                    <a:pt x="108" y="196"/>
                  </a:lnTo>
                  <a:lnTo>
                    <a:pt x="120" y="181"/>
                  </a:lnTo>
                  <a:lnTo>
                    <a:pt x="132" y="166"/>
                  </a:lnTo>
                  <a:lnTo>
                    <a:pt x="147" y="129"/>
                  </a:lnTo>
                  <a:lnTo>
                    <a:pt x="151" y="85"/>
                  </a:lnTo>
                  <a:lnTo>
                    <a:pt x="149" y="4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1"/>
                  </a:lnTo>
                  <a:lnTo>
                    <a:pt x="14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5" name="Freeform 93"/>
            <p:cNvSpPr>
              <a:spLocks/>
            </p:cNvSpPr>
            <p:nvPr/>
          </p:nvSpPr>
          <p:spPr bwMode="auto">
            <a:xfrm>
              <a:off x="718" y="1796"/>
              <a:ext cx="141" cy="256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28" y="27"/>
                </a:cxn>
                <a:cxn ang="0">
                  <a:pos x="133" y="52"/>
                </a:cxn>
                <a:cxn ang="0">
                  <a:pos x="134" y="76"/>
                </a:cxn>
                <a:cxn ang="0">
                  <a:pos x="133" y="101"/>
                </a:cxn>
                <a:cxn ang="0">
                  <a:pos x="126" y="125"/>
                </a:cxn>
                <a:cxn ang="0">
                  <a:pos x="114" y="147"/>
                </a:cxn>
                <a:cxn ang="0">
                  <a:pos x="99" y="169"/>
                </a:cxn>
                <a:cxn ang="0">
                  <a:pos x="80" y="190"/>
                </a:cxn>
                <a:cxn ang="0">
                  <a:pos x="72" y="196"/>
                </a:cxn>
                <a:cxn ang="0">
                  <a:pos x="63" y="203"/>
                </a:cxn>
                <a:cxn ang="0">
                  <a:pos x="53" y="210"/>
                </a:cxn>
                <a:cxn ang="0">
                  <a:pos x="44" y="217"/>
                </a:cxn>
                <a:cxn ang="0">
                  <a:pos x="34" y="222"/>
                </a:cxn>
                <a:cxn ang="0">
                  <a:pos x="26" y="229"/>
                </a:cxn>
                <a:cxn ang="0">
                  <a:pos x="16" y="235"/>
                </a:cxn>
                <a:cxn ang="0">
                  <a:pos x="7" y="241"/>
                </a:cxn>
                <a:cxn ang="0">
                  <a:pos x="4" y="244"/>
                </a:cxn>
                <a:cxn ang="0">
                  <a:pos x="0" y="247"/>
                </a:cxn>
                <a:cxn ang="0">
                  <a:pos x="0" y="252"/>
                </a:cxn>
                <a:cxn ang="0">
                  <a:pos x="4" y="256"/>
                </a:cxn>
                <a:cxn ang="0">
                  <a:pos x="16" y="256"/>
                </a:cxn>
                <a:cxn ang="0">
                  <a:pos x="27" y="251"/>
                </a:cxn>
                <a:cxn ang="0">
                  <a:pos x="38" y="246"/>
                </a:cxn>
                <a:cxn ang="0">
                  <a:pos x="46" y="237"/>
                </a:cxn>
                <a:cxn ang="0">
                  <a:pos x="56" y="229"/>
                </a:cxn>
                <a:cxn ang="0">
                  <a:pos x="65" y="222"/>
                </a:cxn>
                <a:cxn ang="0">
                  <a:pos x="75" y="213"/>
                </a:cxn>
                <a:cxn ang="0">
                  <a:pos x="84" y="205"/>
                </a:cxn>
                <a:cxn ang="0">
                  <a:pos x="92" y="196"/>
                </a:cxn>
                <a:cxn ang="0">
                  <a:pos x="101" y="186"/>
                </a:cxn>
                <a:cxn ang="0">
                  <a:pos x="107" y="178"/>
                </a:cxn>
                <a:cxn ang="0">
                  <a:pos x="114" y="168"/>
                </a:cxn>
                <a:cxn ang="0">
                  <a:pos x="134" y="125"/>
                </a:cxn>
                <a:cxn ang="0">
                  <a:pos x="141" y="85"/>
                </a:cxn>
                <a:cxn ang="0">
                  <a:pos x="134" y="42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</a:cxnLst>
              <a:rect l="0" t="0" r="r" b="b"/>
              <a:pathLst>
                <a:path w="141" h="256">
                  <a:moveTo>
                    <a:pt x="117" y="0"/>
                  </a:moveTo>
                  <a:lnTo>
                    <a:pt x="128" y="27"/>
                  </a:lnTo>
                  <a:lnTo>
                    <a:pt x="133" y="52"/>
                  </a:lnTo>
                  <a:lnTo>
                    <a:pt x="134" y="76"/>
                  </a:lnTo>
                  <a:lnTo>
                    <a:pt x="133" y="101"/>
                  </a:lnTo>
                  <a:lnTo>
                    <a:pt x="126" y="125"/>
                  </a:lnTo>
                  <a:lnTo>
                    <a:pt x="114" y="147"/>
                  </a:lnTo>
                  <a:lnTo>
                    <a:pt x="99" y="169"/>
                  </a:lnTo>
                  <a:lnTo>
                    <a:pt x="80" y="190"/>
                  </a:lnTo>
                  <a:lnTo>
                    <a:pt x="72" y="196"/>
                  </a:lnTo>
                  <a:lnTo>
                    <a:pt x="63" y="203"/>
                  </a:lnTo>
                  <a:lnTo>
                    <a:pt x="53" y="210"/>
                  </a:lnTo>
                  <a:lnTo>
                    <a:pt x="44" y="217"/>
                  </a:lnTo>
                  <a:lnTo>
                    <a:pt x="34" y="222"/>
                  </a:lnTo>
                  <a:lnTo>
                    <a:pt x="26" y="229"/>
                  </a:lnTo>
                  <a:lnTo>
                    <a:pt x="16" y="235"/>
                  </a:lnTo>
                  <a:lnTo>
                    <a:pt x="7" y="241"/>
                  </a:lnTo>
                  <a:lnTo>
                    <a:pt x="4" y="244"/>
                  </a:lnTo>
                  <a:lnTo>
                    <a:pt x="0" y="247"/>
                  </a:lnTo>
                  <a:lnTo>
                    <a:pt x="0" y="252"/>
                  </a:lnTo>
                  <a:lnTo>
                    <a:pt x="4" y="256"/>
                  </a:lnTo>
                  <a:lnTo>
                    <a:pt x="16" y="256"/>
                  </a:lnTo>
                  <a:lnTo>
                    <a:pt x="27" y="251"/>
                  </a:lnTo>
                  <a:lnTo>
                    <a:pt x="38" y="246"/>
                  </a:lnTo>
                  <a:lnTo>
                    <a:pt x="46" y="237"/>
                  </a:lnTo>
                  <a:lnTo>
                    <a:pt x="56" y="229"/>
                  </a:lnTo>
                  <a:lnTo>
                    <a:pt x="65" y="222"/>
                  </a:lnTo>
                  <a:lnTo>
                    <a:pt x="75" y="213"/>
                  </a:lnTo>
                  <a:lnTo>
                    <a:pt x="84" y="205"/>
                  </a:lnTo>
                  <a:lnTo>
                    <a:pt x="92" y="196"/>
                  </a:lnTo>
                  <a:lnTo>
                    <a:pt x="101" y="186"/>
                  </a:lnTo>
                  <a:lnTo>
                    <a:pt x="107" y="178"/>
                  </a:lnTo>
                  <a:lnTo>
                    <a:pt x="114" y="168"/>
                  </a:lnTo>
                  <a:lnTo>
                    <a:pt x="134" y="125"/>
                  </a:lnTo>
                  <a:lnTo>
                    <a:pt x="141" y="85"/>
                  </a:lnTo>
                  <a:lnTo>
                    <a:pt x="134" y="42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6" name="Freeform 94"/>
            <p:cNvSpPr>
              <a:spLocks/>
            </p:cNvSpPr>
            <p:nvPr/>
          </p:nvSpPr>
          <p:spPr bwMode="auto">
            <a:xfrm>
              <a:off x="613" y="1872"/>
              <a:ext cx="815" cy="627"/>
            </a:xfrm>
            <a:custGeom>
              <a:avLst/>
              <a:gdLst/>
              <a:ahLst/>
              <a:cxnLst>
                <a:cxn ang="0">
                  <a:pos x="24" y="41"/>
                </a:cxn>
                <a:cxn ang="0">
                  <a:pos x="73" y="115"/>
                </a:cxn>
                <a:cxn ang="0">
                  <a:pos x="127" y="187"/>
                </a:cxn>
                <a:cxn ang="0">
                  <a:pos x="185" y="256"/>
                </a:cxn>
                <a:cxn ang="0">
                  <a:pos x="246" y="321"/>
                </a:cxn>
                <a:cxn ang="0">
                  <a:pos x="312" y="382"/>
                </a:cxn>
                <a:cxn ang="0">
                  <a:pos x="382" y="439"/>
                </a:cxn>
                <a:cxn ang="0">
                  <a:pos x="457" y="490"/>
                </a:cxn>
                <a:cxn ang="0">
                  <a:pos x="520" y="527"/>
                </a:cxn>
                <a:cxn ang="0">
                  <a:pos x="569" y="551"/>
                </a:cxn>
                <a:cxn ang="0">
                  <a:pos x="618" y="575"/>
                </a:cxn>
                <a:cxn ang="0">
                  <a:pos x="669" y="595"/>
                </a:cxn>
                <a:cxn ang="0">
                  <a:pos x="703" y="605"/>
                </a:cxn>
                <a:cxn ang="0">
                  <a:pos x="718" y="610"/>
                </a:cxn>
                <a:cxn ang="0">
                  <a:pos x="734" y="616"/>
                </a:cxn>
                <a:cxn ang="0">
                  <a:pos x="749" y="621"/>
                </a:cxn>
                <a:cxn ang="0">
                  <a:pos x="763" y="624"/>
                </a:cxn>
                <a:cxn ang="0">
                  <a:pos x="774" y="626"/>
                </a:cxn>
                <a:cxn ang="0">
                  <a:pos x="785" y="626"/>
                </a:cxn>
                <a:cxn ang="0">
                  <a:pos x="793" y="626"/>
                </a:cxn>
                <a:cxn ang="0">
                  <a:pos x="800" y="622"/>
                </a:cxn>
                <a:cxn ang="0">
                  <a:pos x="815" y="602"/>
                </a:cxn>
                <a:cxn ang="0">
                  <a:pos x="813" y="595"/>
                </a:cxn>
                <a:cxn ang="0">
                  <a:pos x="808" y="592"/>
                </a:cxn>
                <a:cxn ang="0">
                  <a:pos x="800" y="587"/>
                </a:cxn>
                <a:cxn ang="0">
                  <a:pos x="790" y="583"/>
                </a:cxn>
                <a:cxn ang="0">
                  <a:pos x="778" y="580"/>
                </a:cxn>
                <a:cxn ang="0">
                  <a:pos x="763" y="575"/>
                </a:cxn>
                <a:cxn ang="0">
                  <a:pos x="747" y="570"/>
                </a:cxn>
                <a:cxn ang="0">
                  <a:pos x="732" y="565"/>
                </a:cxn>
                <a:cxn ang="0">
                  <a:pos x="700" y="555"/>
                </a:cxn>
                <a:cxn ang="0">
                  <a:pos x="649" y="536"/>
                </a:cxn>
                <a:cxn ang="0">
                  <a:pos x="599" y="514"/>
                </a:cxn>
                <a:cxn ang="0">
                  <a:pos x="552" y="492"/>
                </a:cxn>
                <a:cxn ang="0">
                  <a:pos x="489" y="458"/>
                </a:cxn>
                <a:cxn ang="0">
                  <a:pos x="411" y="412"/>
                </a:cxn>
                <a:cxn ang="0">
                  <a:pos x="338" y="360"/>
                </a:cxn>
                <a:cxn ang="0">
                  <a:pos x="267" y="304"/>
                </a:cxn>
                <a:cxn ang="0">
                  <a:pos x="200" y="244"/>
                </a:cxn>
                <a:cxn ang="0">
                  <a:pos x="138" y="180"/>
                </a:cxn>
                <a:cxn ang="0">
                  <a:pos x="80" y="110"/>
                </a:cxn>
                <a:cxn ang="0">
                  <a:pos x="26" y="3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815" h="627">
                  <a:moveTo>
                    <a:pt x="0" y="2"/>
                  </a:moveTo>
                  <a:lnTo>
                    <a:pt x="24" y="41"/>
                  </a:lnTo>
                  <a:lnTo>
                    <a:pt x="48" y="78"/>
                  </a:lnTo>
                  <a:lnTo>
                    <a:pt x="73" y="115"/>
                  </a:lnTo>
                  <a:lnTo>
                    <a:pt x="100" y="151"/>
                  </a:lnTo>
                  <a:lnTo>
                    <a:pt x="127" y="187"/>
                  </a:lnTo>
                  <a:lnTo>
                    <a:pt x="155" y="222"/>
                  </a:lnTo>
                  <a:lnTo>
                    <a:pt x="185" y="256"/>
                  </a:lnTo>
                  <a:lnTo>
                    <a:pt x="216" y="288"/>
                  </a:lnTo>
                  <a:lnTo>
                    <a:pt x="246" y="321"/>
                  </a:lnTo>
                  <a:lnTo>
                    <a:pt x="279" y="353"/>
                  </a:lnTo>
                  <a:lnTo>
                    <a:pt x="312" y="382"/>
                  </a:lnTo>
                  <a:lnTo>
                    <a:pt x="346" y="410"/>
                  </a:lnTo>
                  <a:lnTo>
                    <a:pt x="382" y="439"/>
                  </a:lnTo>
                  <a:lnTo>
                    <a:pt x="419" y="465"/>
                  </a:lnTo>
                  <a:lnTo>
                    <a:pt x="457" y="490"/>
                  </a:lnTo>
                  <a:lnTo>
                    <a:pt x="496" y="514"/>
                  </a:lnTo>
                  <a:lnTo>
                    <a:pt x="520" y="527"/>
                  </a:lnTo>
                  <a:lnTo>
                    <a:pt x="543" y="539"/>
                  </a:lnTo>
                  <a:lnTo>
                    <a:pt x="569" y="551"/>
                  </a:lnTo>
                  <a:lnTo>
                    <a:pt x="593" y="563"/>
                  </a:lnTo>
                  <a:lnTo>
                    <a:pt x="618" y="575"/>
                  </a:lnTo>
                  <a:lnTo>
                    <a:pt x="644" y="585"/>
                  </a:lnTo>
                  <a:lnTo>
                    <a:pt x="669" y="595"/>
                  </a:lnTo>
                  <a:lnTo>
                    <a:pt x="695" y="604"/>
                  </a:lnTo>
                  <a:lnTo>
                    <a:pt x="703" y="605"/>
                  </a:lnTo>
                  <a:lnTo>
                    <a:pt x="710" y="609"/>
                  </a:lnTo>
                  <a:lnTo>
                    <a:pt x="718" y="610"/>
                  </a:lnTo>
                  <a:lnTo>
                    <a:pt x="725" y="614"/>
                  </a:lnTo>
                  <a:lnTo>
                    <a:pt x="734" y="616"/>
                  </a:lnTo>
                  <a:lnTo>
                    <a:pt x="740" y="619"/>
                  </a:lnTo>
                  <a:lnTo>
                    <a:pt x="749" y="621"/>
                  </a:lnTo>
                  <a:lnTo>
                    <a:pt x="757" y="622"/>
                  </a:lnTo>
                  <a:lnTo>
                    <a:pt x="763" y="624"/>
                  </a:lnTo>
                  <a:lnTo>
                    <a:pt x="769" y="624"/>
                  </a:lnTo>
                  <a:lnTo>
                    <a:pt x="774" y="626"/>
                  </a:lnTo>
                  <a:lnTo>
                    <a:pt x="779" y="626"/>
                  </a:lnTo>
                  <a:lnTo>
                    <a:pt x="785" y="626"/>
                  </a:lnTo>
                  <a:lnTo>
                    <a:pt x="791" y="627"/>
                  </a:lnTo>
                  <a:lnTo>
                    <a:pt x="793" y="626"/>
                  </a:lnTo>
                  <a:lnTo>
                    <a:pt x="788" y="624"/>
                  </a:lnTo>
                  <a:lnTo>
                    <a:pt x="800" y="622"/>
                  </a:lnTo>
                  <a:lnTo>
                    <a:pt x="812" y="614"/>
                  </a:lnTo>
                  <a:lnTo>
                    <a:pt x="815" y="602"/>
                  </a:lnTo>
                  <a:lnTo>
                    <a:pt x="808" y="594"/>
                  </a:lnTo>
                  <a:lnTo>
                    <a:pt x="813" y="595"/>
                  </a:lnTo>
                  <a:lnTo>
                    <a:pt x="812" y="594"/>
                  </a:lnTo>
                  <a:lnTo>
                    <a:pt x="808" y="592"/>
                  </a:lnTo>
                  <a:lnTo>
                    <a:pt x="805" y="590"/>
                  </a:lnTo>
                  <a:lnTo>
                    <a:pt x="800" y="587"/>
                  </a:lnTo>
                  <a:lnTo>
                    <a:pt x="795" y="585"/>
                  </a:lnTo>
                  <a:lnTo>
                    <a:pt x="790" y="583"/>
                  </a:lnTo>
                  <a:lnTo>
                    <a:pt x="785" y="582"/>
                  </a:lnTo>
                  <a:lnTo>
                    <a:pt x="778" y="580"/>
                  </a:lnTo>
                  <a:lnTo>
                    <a:pt x="769" y="578"/>
                  </a:lnTo>
                  <a:lnTo>
                    <a:pt x="763" y="575"/>
                  </a:lnTo>
                  <a:lnTo>
                    <a:pt x="756" y="573"/>
                  </a:lnTo>
                  <a:lnTo>
                    <a:pt x="747" y="570"/>
                  </a:lnTo>
                  <a:lnTo>
                    <a:pt x="740" y="568"/>
                  </a:lnTo>
                  <a:lnTo>
                    <a:pt x="732" y="565"/>
                  </a:lnTo>
                  <a:lnTo>
                    <a:pt x="725" y="563"/>
                  </a:lnTo>
                  <a:lnTo>
                    <a:pt x="700" y="555"/>
                  </a:lnTo>
                  <a:lnTo>
                    <a:pt x="674" y="546"/>
                  </a:lnTo>
                  <a:lnTo>
                    <a:pt x="649" y="536"/>
                  </a:lnTo>
                  <a:lnTo>
                    <a:pt x="625" y="526"/>
                  </a:lnTo>
                  <a:lnTo>
                    <a:pt x="599" y="514"/>
                  </a:lnTo>
                  <a:lnTo>
                    <a:pt x="576" y="504"/>
                  </a:lnTo>
                  <a:lnTo>
                    <a:pt x="552" y="492"/>
                  </a:lnTo>
                  <a:lnTo>
                    <a:pt x="528" y="480"/>
                  </a:lnTo>
                  <a:lnTo>
                    <a:pt x="489" y="458"/>
                  </a:lnTo>
                  <a:lnTo>
                    <a:pt x="450" y="436"/>
                  </a:lnTo>
                  <a:lnTo>
                    <a:pt x="411" y="412"/>
                  </a:lnTo>
                  <a:lnTo>
                    <a:pt x="374" y="387"/>
                  </a:lnTo>
                  <a:lnTo>
                    <a:pt x="338" y="360"/>
                  </a:lnTo>
                  <a:lnTo>
                    <a:pt x="302" y="332"/>
                  </a:lnTo>
                  <a:lnTo>
                    <a:pt x="267" y="304"/>
                  </a:lnTo>
                  <a:lnTo>
                    <a:pt x="234" y="275"/>
                  </a:lnTo>
                  <a:lnTo>
                    <a:pt x="200" y="244"/>
                  </a:lnTo>
                  <a:lnTo>
                    <a:pt x="168" y="212"/>
                  </a:lnTo>
                  <a:lnTo>
                    <a:pt x="138" y="180"/>
                  </a:lnTo>
                  <a:lnTo>
                    <a:pt x="109" y="146"/>
                  </a:lnTo>
                  <a:lnTo>
                    <a:pt x="80" y="110"/>
                  </a:lnTo>
                  <a:lnTo>
                    <a:pt x="53" y="75"/>
                  </a:lnTo>
                  <a:lnTo>
                    <a:pt x="26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7" name="Freeform 95"/>
            <p:cNvSpPr>
              <a:spLocks/>
            </p:cNvSpPr>
            <p:nvPr/>
          </p:nvSpPr>
          <p:spPr bwMode="auto">
            <a:xfrm>
              <a:off x="742" y="1692"/>
              <a:ext cx="747" cy="551"/>
            </a:xfrm>
            <a:custGeom>
              <a:avLst/>
              <a:gdLst/>
              <a:ahLst/>
              <a:cxnLst>
                <a:cxn ang="0">
                  <a:pos x="10" y="17"/>
                </a:cxn>
                <a:cxn ang="0">
                  <a:pos x="31" y="46"/>
                </a:cxn>
                <a:cxn ang="0">
                  <a:pos x="48" y="68"/>
                </a:cxn>
                <a:cxn ang="0">
                  <a:pos x="61" y="83"/>
                </a:cxn>
                <a:cxn ang="0">
                  <a:pos x="75" y="97"/>
                </a:cxn>
                <a:cxn ang="0">
                  <a:pos x="88" y="109"/>
                </a:cxn>
                <a:cxn ang="0">
                  <a:pos x="112" y="129"/>
                </a:cxn>
                <a:cxn ang="0">
                  <a:pos x="148" y="155"/>
                </a:cxn>
                <a:cxn ang="0">
                  <a:pos x="185" y="177"/>
                </a:cxn>
                <a:cxn ang="0">
                  <a:pos x="223" y="195"/>
                </a:cxn>
                <a:cxn ang="0">
                  <a:pos x="262" y="211"/>
                </a:cxn>
                <a:cxn ang="0">
                  <a:pos x="299" y="221"/>
                </a:cxn>
                <a:cxn ang="0">
                  <a:pos x="338" y="229"/>
                </a:cxn>
                <a:cxn ang="0">
                  <a:pos x="377" y="238"/>
                </a:cxn>
                <a:cxn ang="0">
                  <a:pos x="414" y="250"/>
                </a:cxn>
                <a:cxn ang="0">
                  <a:pos x="452" y="261"/>
                </a:cxn>
                <a:cxn ang="0">
                  <a:pos x="487" y="278"/>
                </a:cxn>
                <a:cxn ang="0">
                  <a:pos x="523" y="295"/>
                </a:cxn>
                <a:cxn ang="0">
                  <a:pos x="574" y="328"/>
                </a:cxn>
                <a:cxn ang="0">
                  <a:pos x="635" y="382"/>
                </a:cxn>
                <a:cxn ang="0">
                  <a:pos x="686" y="443"/>
                </a:cxn>
                <a:cxn ang="0">
                  <a:pos x="727" y="512"/>
                </a:cxn>
                <a:cxn ang="0">
                  <a:pos x="746" y="551"/>
                </a:cxn>
                <a:cxn ang="0">
                  <a:pos x="747" y="550"/>
                </a:cxn>
                <a:cxn ang="0">
                  <a:pos x="734" y="512"/>
                </a:cxn>
                <a:cxn ang="0">
                  <a:pos x="700" y="443"/>
                </a:cxn>
                <a:cxn ang="0">
                  <a:pos x="659" y="382"/>
                </a:cxn>
                <a:cxn ang="0">
                  <a:pos x="608" y="326"/>
                </a:cxn>
                <a:cxn ang="0">
                  <a:pos x="547" y="280"/>
                </a:cxn>
                <a:cxn ang="0">
                  <a:pos x="482" y="246"/>
                </a:cxn>
                <a:cxn ang="0">
                  <a:pos x="416" y="222"/>
                </a:cxn>
                <a:cxn ang="0">
                  <a:pos x="345" y="205"/>
                </a:cxn>
                <a:cxn ang="0">
                  <a:pos x="287" y="192"/>
                </a:cxn>
                <a:cxn ang="0">
                  <a:pos x="241" y="178"/>
                </a:cxn>
                <a:cxn ang="0">
                  <a:pos x="199" y="161"/>
                </a:cxn>
                <a:cxn ang="0">
                  <a:pos x="156" y="143"/>
                </a:cxn>
                <a:cxn ang="0">
                  <a:pos x="124" y="126"/>
                </a:cxn>
                <a:cxn ang="0">
                  <a:pos x="104" y="112"/>
                </a:cxn>
                <a:cxn ang="0">
                  <a:pos x="83" y="95"/>
                </a:cxn>
                <a:cxn ang="0">
                  <a:pos x="63" y="80"/>
                </a:cxn>
                <a:cxn ang="0">
                  <a:pos x="46" y="63"/>
                </a:cxn>
                <a:cxn ang="0">
                  <a:pos x="32" y="46"/>
                </a:cxn>
                <a:cxn ang="0">
                  <a:pos x="20" y="27"/>
                </a:cxn>
                <a:cxn ang="0">
                  <a:pos x="7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747" h="551">
                  <a:moveTo>
                    <a:pt x="0" y="2"/>
                  </a:moveTo>
                  <a:lnTo>
                    <a:pt x="10" y="17"/>
                  </a:lnTo>
                  <a:lnTo>
                    <a:pt x="20" y="31"/>
                  </a:lnTo>
                  <a:lnTo>
                    <a:pt x="31" y="46"/>
                  </a:lnTo>
                  <a:lnTo>
                    <a:pt x="43" y="61"/>
                  </a:lnTo>
                  <a:lnTo>
                    <a:pt x="48" y="68"/>
                  </a:lnTo>
                  <a:lnTo>
                    <a:pt x="54" y="75"/>
                  </a:lnTo>
                  <a:lnTo>
                    <a:pt x="61" y="83"/>
                  </a:lnTo>
                  <a:lnTo>
                    <a:pt x="68" y="90"/>
                  </a:lnTo>
                  <a:lnTo>
                    <a:pt x="75" y="97"/>
                  </a:lnTo>
                  <a:lnTo>
                    <a:pt x="82" y="104"/>
                  </a:lnTo>
                  <a:lnTo>
                    <a:pt x="88" y="109"/>
                  </a:lnTo>
                  <a:lnTo>
                    <a:pt x="95" y="116"/>
                  </a:lnTo>
                  <a:lnTo>
                    <a:pt x="112" y="129"/>
                  </a:lnTo>
                  <a:lnTo>
                    <a:pt x="129" y="143"/>
                  </a:lnTo>
                  <a:lnTo>
                    <a:pt x="148" y="155"/>
                  </a:lnTo>
                  <a:lnTo>
                    <a:pt x="167" y="166"/>
                  </a:lnTo>
                  <a:lnTo>
                    <a:pt x="185" y="177"/>
                  </a:lnTo>
                  <a:lnTo>
                    <a:pt x="204" y="187"/>
                  </a:lnTo>
                  <a:lnTo>
                    <a:pt x="223" y="195"/>
                  </a:lnTo>
                  <a:lnTo>
                    <a:pt x="243" y="204"/>
                  </a:lnTo>
                  <a:lnTo>
                    <a:pt x="262" y="211"/>
                  </a:lnTo>
                  <a:lnTo>
                    <a:pt x="280" y="217"/>
                  </a:lnTo>
                  <a:lnTo>
                    <a:pt x="299" y="221"/>
                  </a:lnTo>
                  <a:lnTo>
                    <a:pt x="318" y="226"/>
                  </a:lnTo>
                  <a:lnTo>
                    <a:pt x="338" y="229"/>
                  </a:lnTo>
                  <a:lnTo>
                    <a:pt x="357" y="234"/>
                  </a:lnTo>
                  <a:lnTo>
                    <a:pt x="377" y="238"/>
                  </a:lnTo>
                  <a:lnTo>
                    <a:pt x="396" y="243"/>
                  </a:lnTo>
                  <a:lnTo>
                    <a:pt x="414" y="250"/>
                  </a:lnTo>
                  <a:lnTo>
                    <a:pt x="433" y="255"/>
                  </a:lnTo>
                  <a:lnTo>
                    <a:pt x="452" y="261"/>
                  </a:lnTo>
                  <a:lnTo>
                    <a:pt x="470" y="270"/>
                  </a:lnTo>
                  <a:lnTo>
                    <a:pt x="487" y="278"/>
                  </a:lnTo>
                  <a:lnTo>
                    <a:pt x="506" y="287"/>
                  </a:lnTo>
                  <a:lnTo>
                    <a:pt x="523" y="295"/>
                  </a:lnTo>
                  <a:lnTo>
                    <a:pt x="540" y="306"/>
                  </a:lnTo>
                  <a:lnTo>
                    <a:pt x="574" y="328"/>
                  </a:lnTo>
                  <a:lnTo>
                    <a:pt x="606" y="353"/>
                  </a:lnTo>
                  <a:lnTo>
                    <a:pt x="635" y="382"/>
                  </a:lnTo>
                  <a:lnTo>
                    <a:pt x="662" y="411"/>
                  </a:lnTo>
                  <a:lnTo>
                    <a:pt x="686" y="443"/>
                  </a:lnTo>
                  <a:lnTo>
                    <a:pt x="707" y="477"/>
                  </a:lnTo>
                  <a:lnTo>
                    <a:pt x="727" y="512"/>
                  </a:lnTo>
                  <a:lnTo>
                    <a:pt x="744" y="550"/>
                  </a:lnTo>
                  <a:lnTo>
                    <a:pt x="746" y="551"/>
                  </a:lnTo>
                  <a:lnTo>
                    <a:pt x="746" y="551"/>
                  </a:lnTo>
                  <a:lnTo>
                    <a:pt x="747" y="550"/>
                  </a:lnTo>
                  <a:lnTo>
                    <a:pt x="747" y="548"/>
                  </a:lnTo>
                  <a:lnTo>
                    <a:pt x="734" y="512"/>
                  </a:lnTo>
                  <a:lnTo>
                    <a:pt x="718" y="477"/>
                  </a:lnTo>
                  <a:lnTo>
                    <a:pt x="700" y="443"/>
                  </a:lnTo>
                  <a:lnTo>
                    <a:pt x="681" y="411"/>
                  </a:lnTo>
                  <a:lnTo>
                    <a:pt x="659" y="382"/>
                  </a:lnTo>
                  <a:lnTo>
                    <a:pt x="635" y="353"/>
                  </a:lnTo>
                  <a:lnTo>
                    <a:pt x="608" y="326"/>
                  </a:lnTo>
                  <a:lnTo>
                    <a:pt x="577" y="300"/>
                  </a:lnTo>
                  <a:lnTo>
                    <a:pt x="547" y="280"/>
                  </a:lnTo>
                  <a:lnTo>
                    <a:pt x="516" y="261"/>
                  </a:lnTo>
                  <a:lnTo>
                    <a:pt x="482" y="246"/>
                  </a:lnTo>
                  <a:lnTo>
                    <a:pt x="450" y="234"/>
                  </a:lnTo>
                  <a:lnTo>
                    <a:pt x="416" y="222"/>
                  </a:lnTo>
                  <a:lnTo>
                    <a:pt x="380" y="214"/>
                  </a:lnTo>
                  <a:lnTo>
                    <a:pt x="345" y="205"/>
                  </a:lnTo>
                  <a:lnTo>
                    <a:pt x="309" y="197"/>
                  </a:lnTo>
                  <a:lnTo>
                    <a:pt x="287" y="192"/>
                  </a:lnTo>
                  <a:lnTo>
                    <a:pt x="263" y="185"/>
                  </a:lnTo>
                  <a:lnTo>
                    <a:pt x="241" y="178"/>
                  </a:lnTo>
                  <a:lnTo>
                    <a:pt x="221" y="170"/>
                  </a:lnTo>
                  <a:lnTo>
                    <a:pt x="199" y="161"/>
                  </a:lnTo>
                  <a:lnTo>
                    <a:pt x="177" y="153"/>
                  </a:lnTo>
                  <a:lnTo>
                    <a:pt x="156" y="143"/>
                  </a:lnTo>
                  <a:lnTo>
                    <a:pt x="136" y="133"/>
                  </a:lnTo>
                  <a:lnTo>
                    <a:pt x="124" y="126"/>
                  </a:lnTo>
                  <a:lnTo>
                    <a:pt x="114" y="119"/>
                  </a:lnTo>
                  <a:lnTo>
                    <a:pt x="104" y="112"/>
                  </a:lnTo>
                  <a:lnTo>
                    <a:pt x="93" y="104"/>
                  </a:lnTo>
                  <a:lnTo>
                    <a:pt x="83" y="95"/>
                  </a:lnTo>
                  <a:lnTo>
                    <a:pt x="73" y="88"/>
                  </a:lnTo>
                  <a:lnTo>
                    <a:pt x="63" y="80"/>
                  </a:lnTo>
                  <a:lnTo>
                    <a:pt x="54" y="72"/>
                  </a:lnTo>
                  <a:lnTo>
                    <a:pt x="46" y="63"/>
                  </a:lnTo>
                  <a:lnTo>
                    <a:pt x="39" y="55"/>
                  </a:lnTo>
                  <a:lnTo>
                    <a:pt x="32" y="46"/>
                  </a:lnTo>
                  <a:lnTo>
                    <a:pt x="27" y="36"/>
                  </a:lnTo>
                  <a:lnTo>
                    <a:pt x="20" y="27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8" name="Freeform 96"/>
            <p:cNvSpPr>
              <a:spLocks/>
            </p:cNvSpPr>
            <p:nvPr/>
          </p:nvSpPr>
          <p:spPr bwMode="auto">
            <a:xfrm>
              <a:off x="1606" y="1414"/>
              <a:ext cx="192" cy="28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2" y="17"/>
                </a:cxn>
                <a:cxn ang="0">
                  <a:pos x="174" y="34"/>
                </a:cxn>
                <a:cxn ang="0">
                  <a:pos x="165" y="51"/>
                </a:cxn>
                <a:cxn ang="0">
                  <a:pos x="157" y="68"/>
                </a:cxn>
                <a:cxn ang="0">
                  <a:pos x="146" y="85"/>
                </a:cxn>
                <a:cxn ang="0">
                  <a:pos x="138" y="104"/>
                </a:cxn>
                <a:cxn ang="0">
                  <a:pos x="130" y="121"/>
                </a:cxn>
                <a:cxn ang="0">
                  <a:pos x="119" y="138"/>
                </a:cxn>
                <a:cxn ang="0">
                  <a:pos x="107" y="155"/>
                </a:cxn>
                <a:cxn ang="0">
                  <a:pos x="96" y="171"/>
                </a:cxn>
                <a:cxn ang="0">
                  <a:pos x="80" y="187"/>
                </a:cxn>
                <a:cxn ang="0">
                  <a:pos x="67" y="202"/>
                </a:cxn>
                <a:cxn ang="0">
                  <a:pos x="51" y="216"/>
                </a:cxn>
                <a:cxn ang="0">
                  <a:pos x="36" y="229"/>
                </a:cxn>
                <a:cxn ang="0">
                  <a:pos x="21" y="244"/>
                </a:cxn>
                <a:cxn ang="0">
                  <a:pos x="6" y="258"/>
                </a:cxn>
                <a:cxn ang="0">
                  <a:pos x="2" y="265"/>
                </a:cxn>
                <a:cxn ang="0">
                  <a:pos x="0" y="273"/>
                </a:cxn>
                <a:cxn ang="0">
                  <a:pos x="4" y="280"/>
                </a:cxn>
                <a:cxn ang="0">
                  <a:pos x="11" y="280"/>
                </a:cxn>
                <a:cxn ang="0">
                  <a:pos x="26" y="270"/>
                </a:cxn>
                <a:cxn ang="0">
                  <a:pos x="41" y="258"/>
                </a:cxn>
                <a:cxn ang="0">
                  <a:pos x="55" y="244"/>
                </a:cxn>
                <a:cxn ang="0">
                  <a:pos x="67" y="229"/>
                </a:cxn>
                <a:cxn ang="0">
                  <a:pos x="80" y="214"/>
                </a:cxn>
                <a:cxn ang="0">
                  <a:pos x="90" y="199"/>
                </a:cxn>
                <a:cxn ang="0">
                  <a:pos x="102" y="183"/>
                </a:cxn>
                <a:cxn ang="0">
                  <a:pos x="113" y="168"/>
                </a:cxn>
                <a:cxn ang="0">
                  <a:pos x="124" y="148"/>
                </a:cxn>
                <a:cxn ang="0">
                  <a:pos x="135" y="127"/>
                </a:cxn>
                <a:cxn ang="0">
                  <a:pos x="145" y="105"/>
                </a:cxn>
                <a:cxn ang="0">
                  <a:pos x="153" y="85"/>
                </a:cxn>
                <a:cxn ang="0">
                  <a:pos x="162" y="63"/>
                </a:cxn>
                <a:cxn ang="0">
                  <a:pos x="172" y="43"/>
                </a:cxn>
                <a:cxn ang="0">
                  <a:pos x="182" y="21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</a:cxnLst>
              <a:rect l="0" t="0" r="r" b="b"/>
              <a:pathLst>
                <a:path w="192" h="280">
                  <a:moveTo>
                    <a:pt x="192" y="0"/>
                  </a:moveTo>
                  <a:lnTo>
                    <a:pt x="182" y="17"/>
                  </a:lnTo>
                  <a:lnTo>
                    <a:pt x="174" y="34"/>
                  </a:lnTo>
                  <a:lnTo>
                    <a:pt x="165" y="51"/>
                  </a:lnTo>
                  <a:lnTo>
                    <a:pt x="157" y="68"/>
                  </a:lnTo>
                  <a:lnTo>
                    <a:pt x="146" y="85"/>
                  </a:lnTo>
                  <a:lnTo>
                    <a:pt x="138" y="104"/>
                  </a:lnTo>
                  <a:lnTo>
                    <a:pt x="130" y="121"/>
                  </a:lnTo>
                  <a:lnTo>
                    <a:pt x="119" y="138"/>
                  </a:lnTo>
                  <a:lnTo>
                    <a:pt x="107" y="155"/>
                  </a:lnTo>
                  <a:lnTo>
                    <a:pt x="96" y="171"/>
                  </a:lnTo>
                  <a:lnTo>
                    <a:pt x="80" y="187"/>
                  </a:lnTo>
                  <a:lnTo>
                    <a:pt x="67" y="202"/>
                  </a:lnTo>
                  <a:lnTo>
                    <a:pt x="51" y="216"/>
                  </a:lnTo>
                  <a:lnTo>
                    <a:pt x="36" y="229"/>
                  </a:lnTo>
                  <a:lnTo>
                    <a:pt x="21" y="244"/>
                  </a:lnTo>
                  <a:lnTo>
                    <a:pt x="6" y="258"/>
                  </a:lnTo>
                  <a:lnTo>
                    <a:pt x="2" y="265"/>
                  </a:lnTo>
                  <a:lnTo>
                    <a:pt x="0" y="273"/>
                  </a:lnTo>
                  <a:lnTo>
                    <a:pt x="4" y="280"/>
                  </a:lnTo>
                  <a:lnTo>
                    <a:pt x="11" y="280"/>
                  </a:lnTo>
                  <a:lnTo>
                    <a:pt x="26" y="270"/>
                  </a:lnTo>
                  <a:lnTo>
                    <a:pt x="41" y="258"/>
                  </a:lnTo>
                  <a:lnTo>
                    <a:pt x="55" y="244"/>
                  </a:lnTo>
                  <a:lnTo>
                    <a:pt x="67" y="229"/>
                  </a:lnTo>
                  <a:lnTo>
                    <a:pt x="80" y="214"/>
                  </a:lnTo>
                  <a:lnTo>
                    <a:pt x="90" y="199"/>
                  </a:lnTo>
                  <a:lnTo>
                    <a:pt x="102" y="183"/>
                  </a:lnTo>
                  <a:lnTo>
                    <a:pt x="113" y="168"/>
                  </a:lnTo>
                  <a:lnTo>
                    <a:pt x="124" y="148"/>
                  </a:lnTo>
                  <a:lnTo>
                    <a:pt x="135" y="127"/>
                  </a:lnTo>
                  <a:lnTo>
                    <a:pt x="145" y="105"/>
                  </a:lnTo>
                  <a:lnTo>
                    <a:pt x="153" y="85"/>
                  </a:lnTo>
                  <a:lnTo>
                    <a:pt x="162" y="63"/>
                  </a:lnTo>
                  <a:lnTo>
                    <a:pt x="172" y="43"/>
                  </a:lnTo>
                  <a:lnTo>
                    <a:pt x="182" y="21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29" name="Freeform 97"/>
            <p:cNvSpPr>
              <a:spLocks/>
            </p:cNvSpPr>
            <p:nvPr/>
          </p:nvSpPr>
          <p:spPr bwMode="auto">
            <a:xfrm>
              <a:off x="1394" y="2318"/>
              <a:ext cx="308" cy="170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287" y="14"/>
                </a:cxn>
                <a:cxn ang="0">
                  <a:pos x="265" y="27"/>
                </a:cxn>
                <a:cxn ang="0">
                  <a:pos x="245" y="42"/>
                </a:cxn>
                <a:cxn ang="0">
                  <a:pos x="224" y="56"/>
                </a:cxn>
                <a:cxn ang="0">
                  <a:pos x="204" y="70"/>
                </a:cxn>
                <a:cxn ang="0">
                  <a:pos x="184" y="83"/>
                </a:cxn>
                <a:cxn ang="0">
                  <a:pos x="163" y="95"/>
                </a:cxn>
                <a:cxn ang="0">
                  <a:pos x="143" y="105"/>
                </a:cxn>
                <a:cxn ang="0">
                  <a:pos x="124" y="114"/>
                </a:cxn>
                <a:cxn ang="0">
                  <a:pos x="107" y="120"/>
                </a:cxn>
                <a:cxn ang="0">
                  <a:pos x="92" y="127"/>
                </a:cxn>
                <a:cxn ang="0">
                  <a:pos x="75" y="132"/>
                </a:cxn>
                <a:cxn ang="0">
                  <a:pos x="60" y="139"/>
                </a:cxn>
                <a:cxn ang="0">
                  <a:pos x="43" y="144"/>
                </a:cxn>
                <a:cxn ang="0">
                  <a:pos x="26" y="149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0" y="163"/>
                </a:cxn>
                <a:cxn ang="0">
                  <a:pos x="0" y="168"/>
                </a:cxn>
                <a:cxn ang="0">
                  <a:pos x="5" y="170"/>
                </a:cxn>
                <a:cxn ang="0">
                  <a:pos x="26" y="170"/>
                </a:cxn>
                <a:cxn ang="0">
                  <a:pos x="48" y="164"/>
                </a:cxn>
                <a:cxn ang="0">
                  <a:pos x="70" y="158"/>
                </a:cxn>
                <a:cxn ang="0">
                  <a:pos x="92" y="149"/>
                </a:cxn>
                <a:cxn ang="0">
                  <a:pos x="112" y="139"/>
                </a:cxn>
                <a:cxn ang="0">
                  <a:pos x="133" y="127"/>
                </a:cxn>
                <a:cxn ang="0">
                  <a:pos x="153" y="117"/>
                </a:cxn>
                <a:cxn ang="0">
                  <a:pos x="172" y="107"/>
                </a:cxn>
                <a:cxn ang="0">
                  <a:pos x="190" y="97"/>
                </a:cxn>
                <a:cxn ang="0">
                  <a:pos x="209" y="85"/>
                </a:cxn>
                <a:cxn ang="0">
                  <a:pos x="226" y="71"/>
                </a:cxn>
                <a:cxn ang="0">
                  <a:pos x="243" y="58"/>
                </a:cxn>
                <a:cxn ang="0">
                  <a:pos x="260" y="44"/>
                </a:cxn>
                <a:cxn ang="0">
                  <a:pos x="277" y="29"/>
                </a:cxn>
                <a:cxn ang="0">
                  <a:pos x="292" y="15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</a:cxnLst>
              <a:rect l="0" t="0" r="r" b="b"/>
              <a:pathLst>
                <a:path w="308" h="170">
                  <a:moveTo>
                    <a:pt x="308" y="0"/>
                  </a:moveTo>
                  <a:lnTo>
                    <a:pt x="287" y="14"/>
                  </a:lnTo>
                  <a:lnTo>
                    <a:pt x="265" y="27"/>
                  </a:lnTo>
                  <a:lnTo>
                    <a:pt x="245" y="42"/>
                  </a:lnTo>
                  <a:lnTo>
                    <a:pt x="224" y="56"/>
                  </a:lnTo>
                  <a:lnTo>
                    <a:pt x="204" y="70"/>
                  </a:lnTo>
                  <a:lnTo>
                    <a:pt x="184" y="83"/>
                  </a:lnTo>
                  <a:lnTo>
                    <a:pt x="163" y="95"/>
                  </a:lnTo>
                  <a:lnTo>
                    <a:pt x="143" y="105"/>
                  </a:lnTo>
                  <a:lnTo>
                    <a:pt x="124" y="114"/>
                  </a:lnTo>
                  <a:lnTo>
                    <a:pt x="107" y="120"/>
                  </a:lnTo>
                  <a:lnTo>
                    <a:pt x="92" y="127"/>
                  </a:lnTo>
                  <a:lnTo>
                    <a:pt x="75" y="132"/>
                  </a:lnTo>
                  <a:lnTo>
                    <a:pt x="60" y="139"/>
                  </a:lnTo>
                  <a:lnTo>
                    <a:pt x="43" y="144"/>
                  </a:lnTo>
                  <a:lnTo>
                    <a:pt x="26" y="149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0" y="163"/>
                  </a:lnTo>
                  <a:lnTo>
                    <a:pt x="0" y="168"/>
                  </a:lnTo>
                  <a:lnTo>
                    <a:pt x="5" y="170"/>
                  </a:lnTo>
                  <a:lnTo>
                    <a:pt x="26" y="170"/>
                  </a:lnTo>
                  <a:lnTo>
                    <a:pt x="48" y="164"/>
                  </a:lnTo>
                  <a:lnTo>
                    <a:pt x="70" y="158"/>
                  </a:lnTo>
                  <a:lnTo>
                    <a:pt x="92" y="149"/>
                  </a:lnTo>
                  <a:lnTo>
                    <a:pt x="112" y="139"/>
                  </a:lnTo>
                  <a:lnTo>
                    <a:pt x="133" y="127"/>
                  </a:lnTo>
                  <a:lnTo>
                    <a:pt x="153" y="117"/>
                  </a:lnTo>
                  <a:lnTo>
                    <a:pt x="172" y="107"/>
                  </a:lnTo>
                  <a:lnTo>
                    <a:pt x="190" y="97"/>
                  </a:lnTo>
                  <a:lnTo>
                    <a:pt x="209" y="85"/>
                  </a:lnTo>
                  <a:lnTo>
                    <a:pt x="226" y="71"/>
                  </a:lnTo>
                  <a:lnTo>
                    <a:pt x="243" y="58"/>
                  </a:lnTo>
                  <a:lnTo>
                    <a:pt x="260" y="44"/>
                  </a:lnTo>
                  <a:lnTo>
                    <a:pt x="277" y="29"/>
                  </a:lnTo>
                  <a:lnTo>
                    <a:pt x="292" y="15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0" name="Freeform 98"/>
            <p:cNvSpPr>
              <a:spLocks/>
            </p:cNvSpPr>
            <p:nvPr/>
          </p:nvSpPr>
          <p:spPr bwMode="auto">
            <a:xfrm>
              <a:off x="323" y="1253"/>
              <a:ext cx="455" cy="514"/>
            </a:xfrm>
            <a:custGeom>
              <a:avLst/>
              <a:gdLst/>
              <a:ahLst/>
              <a:cxnLst>
                <a:cxn ang="0">
                  <a:pos x="441" y="490"/>
                </a:cxn>
                <a:cxn ang="0">
                  <a:pos x="417" y="444"/>
                </a:cxn>
                <a:cxn ang="0">
                  <a:pos x="397" y="399"/>
                </a:cxn>
                <a:cxn ang="0">
                  <a:pos x="378" y="349"/>
                </a:cxn>
                <a:cxn ang="0">
                  <a:pos x="365" y="307"/>
                </a:cxn>
                <a:cxn ang="0">
                  <a:pos x="355" y="271"/>
                </a:cxn>
                <a:cxn ang="0">
                  <a:pos x="341" y="236"/>
                </a:cxn>
                <a:cxn ang="0">
                  <a:pos x="319" y="207"/>
                </a:cxn>
                <a:cxn ang="0">
                  <a:pos x="297" y="188"/>
                </a:cxn>
                <a:cxn ang="0">
                  <a:pos x="280" y="176"/>
                </a:cxn>
                <a:cxn ang="0">
                  <a:pos x="263" y="165"/>
                </a:cxn>
                <a:cxn ang="0">
                  <a:pos x="244" y="153"/>
                </a:cxn>
                <a:cxn ang="0">
                  <a:pos x="229" y="141"/>
                </a:cxn>
                <a:cxn ang="0">
                  <a:pos x="217" y="127"/>
                </a:cxn>
                <a:cxn ang="0">
                  <a:pos x="203" y="115"/>
                </a:cxn>
                <a:cxn ang="0">
                  <a:pos x="190" y="105"/>
                </a:cxn>
                <a:cxn ang="0">
                  <a:pos x="169" y="95"/>
                </a:cxn>
                <a:cxn ang="0">
                  <a:pos x="146" y="85"/>
                </a:cxn>
                <a:cxn ang="0">
                  <a:pos x="122" y="75"/>
                </a:cxn>
                <a:cxn ang="0">
                  <a:pos x="100" y="63"/>
                </a:cxn>
                <a:cxn ang="0">
                  <a:pos x="78" y="49"/>
                </a:cxn>
                <a:cxn ang="0">
                  <a:pos x="59" y="34"/>
                </a:cxn>
                <a:cxn ang="0">
                  <a:pos x="40" y="19"/>
                </a:cxn>
                <a:cxn ang="0">
                  <a:pos x="20" y="5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15" y="27"/>
                </a:cxn>
                <a:cxn ang="0">
                  <a:pos x="47" y="53"/>
                </a:cxn>
                <a:cxn ang="0">
                  <a:pos x="81" y="76"/>
                </a:cxn>
                <a:cxn ang="0">
                  <a:pos x="119" y="95"/>
                </a:cxn>
                <a:cxn ang="0">
                  <a:pos x="147" y="105"/>
                </a:cxn>
                <a:cxn ang="0">
                  <a:pos x="169" y="117"/>
                </a:cxn>
                <a:cxn ang="0">
                  <a:pos x="188" y="129"/>
                </a:cxn>
                <a:cxn ang="0">
                  <a:pos x="209" y="144"/>
                </a:cxn>
                <a:cxn ang="0">
                  <a:pos x="226" y="158"/>
                </a:cxn>
                <a:cxn ang="0">
                  <a:pos x="242" y="170"/>
                </a:cxn>
                <a:cxn ang="0">
                  <a:pos x="261" y="182"/>
                </a:cxn>
                <a:cxn ang="0">
                  <a:pos x="280" y="192"/>
                </a:cxn>
                <a:cxn ang="0">
                  <a:pos x="305" y="212"/>
                </a:cxn>
                <a:cxn ang="0">
                  <a:pos x="331" y="244"/>
                </a:cxn>
                <a:cxn ang="0">
                  <a:pos x="348" y="283"/>
                </a:cxn>
                <a:cxn ang="0">
                  <a:pos x="360" y="324"/>
                </a:cxn>
                <a:cxn ang="0">
                  <a:pos x="373" y="368"/>
                </a:cxn>
                <a:cxn ang="0">
                  <a:pos x="392" y="412"/>
                </a:cxn>
                <a:cxn ang="0">
                  <a:pos x="416" y="455"/>
                </a:cxn>
                <a:cxn ang="0">
                  <a:pos x="441" y="495"/>
                </a:cxn>
                <a:cxn ang="0">
                  <a:pos x="455" y="514"/>
                </a:cxn>
                <a:cxn ang="0">
                  <a:pos x="455" y="514"/>
                </a:cxn>
                <a:cxn ang="0">
                  <a:pos x="455" y="514"/>
                </a:cxn>
              </a:cxnLst>
              <a:rect l="0" t="0" r="r" b="b"/>
              <a:pathLst>
                <a:path w="455" h="514">
                  <a:moveTo>
                    <a:pt x="455" y="514"/>
                  </a:moveTo>
                  <a:lnTo>
                    <a:pt x="441" y="490"/>
                  </a:lnTo>
                  <a:lnTo>
                    <a:pt x="428" y="468"/>
                  </a:lnTo>
                  <a:lnTo>
                    <a:pt x="417" y="444"/>
                  </a:lnTo>
                  <a:lnTo>
                    <a:pt x="407" y="421"/>
                  </a:lnTo>
                  <a:lnTo>
                    <a:pt x="397" y="399"/>
                  </a:lnTo>
                  <a:lnTo>
                    <a:pt x="387" y="373"/>
                  </a:lnTo>
                  <a:lnTo>
                    <a:pt x="378" y="349"/>
                  </a:lnTo>
                  <a:lnTo>
                    <a:pt x="370" y="324"/>
                  </a:lnTo>
                  <a:lnTo>
                    <a:pt x="365" y="307"/>
                  </a:lnTo>
                  <a:lnTo>
                    <a:pt x="360" y="288"/>
                  </a:lnTo>
                  <a:lnTo>
                    <a:pt x="355" y="271"/>
                  </a:lnTo>
                  <a:lnTo>
                    <a:pt x="348" y="253"/>
                  </a:lnTo>
                  <a:lnTo>
                    <a:pt x="341" y="236"/>
                  </a:lnTo>
                  <a:lnTo>
                    <a:pt x="331" y="221"/>
                  </a:lnTo>
                  <a:lnTo>
                    <a:pt x="319" y="207"/>
                  </a:lnTo>
                  <a:lnTo>
                    <a:pt x="305" y="195"/>
                  </a:lnTo>
                  <a:lnTo>
                    <a:pt x="297" y="188"/>
                  </a:lnTo>
                  <a:lnTo>
                    <a:pt x="288" y="183"/>
                  </a:lnTo>
                  <a:lnTo>
                    <a:pt x="280" y="176"/>
                  </a:lnTo>
                  <a:lnTo>
                    <a:pt x="271" y="170"/>
                  </a:lnTo>
                  <a:lnTo>
                    <a:pt x="263" y="165"/>
                  </a:lnTo>
                  <a:lnTo>
                    <a:pt x="253" y="158"/>
                  </a:lnTo>
                  <a:lnTo>
                    <a:pt x="244" y="153"/>
                  </a:lnTo>
                  <a:lnTo>
                    <a:pt x="236" y="146"/>
                  </a:lnTo>
                  <a:lnTo>
                    <a:pt x="229" y="141"/>
                  </a:lnTo>
                  <a:lnTo>
                    <a:pt x="222" y="134"/>
                  </a:lnTo>
                  <a:lnTo>
                    <a:pt x="217" y="127"/>
                  </a:lnTo>
                  <a:lnTo>
                    <a:pt x="210" y="120"/>
                  </a:lnTo>
                  <a:lnTo>
                    <a:pt x="203" y="115"/>
                  </a:lnTo>
                  <a:lnTo>
                    <a:pt x="197" y="109"/>
                  </a:lnTo>
                  <a:lnTo>
                    <a:pt x="190" y="105"/>
                  </a:lnTo>
                  <a:lnTo>
                    <a:pt x="181" y="100"/>
                  </a:lnTo>
                  <a:lnTo>
                    <a:pt x="169" y="95"/>
                  </a:lnTo>
                  <a:lnTo>
                    <a:pt x="158" y="90"/>
                  </a:lnTo>
                  <a:lnTo>
                    <a:pt x="146" y="85"/>
                  </a:lnTo>
                  <a:lnTo>
                    <a:pt x="134" y="80"/>
                  </a:lnTo>
                  <a:lnTo>
                    <a:pt x="122" y="75"/>
                  </a:lnTo>
                  <a:lnTo>
                    <a:pt x="110" y="68"/>
                  </a:lnTo>
                  <a:lnTo>
                    <a:pt x="100" y="63"/>
                  </a:lnTo>
                  <a:lnTo>
                    <a:pt x="88" y="56"/>
                  </a:lnTo>
                  <a:lnTo>
                    <a:pt x="78" y="49"/>
                  </a:lnTo>
                  <a:lnTo>
                    <a:pt x="68" y="42"/>
                  </a:lnTo>
                  <a:lnTo>
                    <a:pt x="59" y="34"/>
                  </a:lnTo>
                  <a:lnTo>
                    <a:pt x="49" y="27"/>
                  </a:lnTo>
                  <a:lnTo>
                    <a:pt x="40" y="19"/>
                  </a:lnTo>
                  <a:lnTo>
                    <a:pt x="30" y="12"/>
                  </a:lnTo>
                  <a:lnTo>
                    <a:pt x="20" y="5"/>
                  </a:lnTo>
                  <a:lnTo>
                    <a:pt x="8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15" y="27"/>
                  </a:lnTo>
                  <a:lnTo>
                    <a:pt x="32" y="41"/>
                  </a:lnTo>
                  <a:lnTo>
                    <a:pt x="47" y="53"/>
                  </a:lnTo>
                  <a:lnTo>
                    <a:pt x="64" y="65"/>
                  </a:lnTo>
                  <a:lnTo>
                    <a:pt x="81" y="76"/>
                  </a:lnTo>
                  <a:lnTo>
                    <a:pt x="100" y="85"/>
                  </a:lnTo>
                  <a:lnTo>
                    <a:pt x="119" y="95"/>
                  </a:lnTo>
                  <a:lnTo>
                    <a:pt x="137" y="102"/>
                  </a:lnTo>
                  <a:lnTo>
                    <a:pt x="147" y="105"/>
                  </a:lnTo>
                  <a:lnTo>
                    <a:pt x="159" y="110"/>
                  </a:lnTo>
                  <a:lnTo>
                    <a:pt x="169" y="117"/>
                  </a:lnTo>
                  <a:lnTo>
                    <a:pt x="180" y="122"/>
                  </a:lnTo>
                  <a:lnTo>
                    <a:pt x="188" y="129"/>
                  </a:lnTo>
                  <a:lnTo>
                    <a:pt x="198" y="136"/>
                  </a:lnTo>
                  <a:lnTo>
                    <a:pt x="209" y="144"/>
                  </a:lnTo>
                  <a:lnTo>
                    <a:pt x="217" y="151"/>
                  </a:lnTo>
                  <a:lnTo>
                    <a:pt x="226" y="158"/>
                  </a:lnTo>
                  <a:lnTo>
                    <a:pt x="234" y="165"/>
                  </a:lnTo>
                  <a:lnTo>
                    <a:pt x="242" y="170"/>
                  </a:lnTo>
                  <a:lnTo>
                    <a:pt x="251" y="176"/>
                  </a:lnTo>
                  <a:lnTo>
                    <a:pt x="261" y="182"/>
                  </a:lnTo>
                  <a:lnTo>
                    <a:pt x="270" y="187"/>
                  </a:lnTo>
                  <a:lnTo>
                    <a:pt x="280" y="192"/>
                  </a:lnTo>
                  <a:lnTo>
                    <a:pt x="288" y="199"/>
                  </a:lnTo>
                  <a:lnTo>
                    <a:pt x="305" y="212"/>
                  </a:lnTo>
                  <a:lnTo>
                    <a:pt x="319" y="227"/>
                  </a:lnTo>
                  <a:lnTo>
                    <a:pt x="331" y="244"/>
                  </a:lnTo>
                  <a:lnTo>
                    <a:pt x="339" y="263"/>
                  </a:lnTo>
                  <a:lnTo>
                    <a:pt x="348" y="283"/>
                  </a:lnTo>
                  <a:lnTo>
                    <a:pt x="355" y="304"/>
                  </a:lnTo>
                  <a:lnTo>
                    <a:pt x="360" y="324"/>
                  </a:lnTo>
                  <a:lnTo>
                    <a:pt x="366" y="344"/>
                  </a:lnTo>
                  <a:lnTo>
                    <a:pt x="373" y="368"/>
                  </a:lnTo>
                  <a:lnTo>
                    <a:pt x="382" y="390"/>
                  </a:lnTo>
                  <a:lnTo>
                    <a:pt x="392" y="412"/>
                  </a:lnTo>
                  <a:lnTo>
                    <a:pt x="404" y="434"/>
                  </a:lnTo>
                  <a:lnTo>
                    <a:pt x="416" y="455"/>
                  </a:lnTo>
                  <a:lnTo>
                    <a:pt x="428" y="475"/>
                  </a:lnTo>
                  <a:lnTo>
                    <a:pt x="441" y="495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1" name="Freeform 99"/>
            <p:cNvSpPr>
              <a:spLocks/>
            </p:cNvSpPr>
            <p:nvPr/>
          </p:nvSpPr>
          <p:spPr bwMode="auto">
            <a:xfrm>
              <a:off x="319" y="1277"/>
              <a:ext cx="238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7"/>
                </a:cxn>
                <a:cxn ang="0">
                  <a:pos x="14" y="32"/>
                </a:cxn>
                <a:cxn ang="0">
                  <a:pos x="21" y="44"/>
                </a:cxn>
                <a:cxn ang="0">
                  <a:pos x="31" y="54"/>
                </a:cxn>
                <a:cxn ang="0">
                  <a:pos x="44" y="64"/>
                </a:cxn>
                <a:cxn ang="0">
                  <a:pos x="58" y="74"/>
                </a:cxn>
                <a:cxn ang="0">
                  <a:pos x="77" y="85"/>
                </a:cxn>
                <a:cxn ang="0">
                  <a:pos x="97" y="95"/>
                </a:cxn>
                <a:cxn ang="0">
                  <a:pos x="107" y="100"/>
                </a:cxn>
                <a:cxn ang="0">
                  <a:pos x="116" y="105"/>
                </a:cxn>
                <a:cxn ang="0">
                  <a:pos x="124" y="112"/>
                </a:cxn>
                <a:cxn ang="0">
                  <a:pos x="133" y="119"/>
                </a:cxn>
                <a:cxn ang="0">
                  <a:pos x="141" y="125"/>
                </a:cxn>
                <a:cxn ang="0">
                  <a:pos x="150" y="132"/>
                </a:cxn>
                <a:cxn ang="0">
                  <a:pos x="158" y="141"/>
                </a:cxn>
                <a:cxn ang="0">
                  <a:pos x="167" y="147"/>
                </a:cxn>
                <a:cxn ang="0">
                  <a:pos x="175" y="154"/>
                </a:cxn>
                <a:cxn ang="0">
                  <a:pos x="182" y="161"/>
                </a:cxn>
                <a:cxn ang="0">
                  <a:pos x="190" y="166"/>
                </a:cxn>
                <a:cxn ang="0">
                  <a:pos x="199" y="171"/>
                </a:cxn>
                <a:cxn ang="0">
                  <a:pos x="206" y="178"/>
                </a:cxn>
                <a:cxn ang="0">
                  <a:pos x="214" y="183"/>
                </a:cxn>
                <a:cxn ang="0">
                  <a:pos x="223" y="188"/>
                </a:cxn>
                <a:cxn ang="0">
                  <a:pos x="231" y="195"/>
                </a:cxn>
                <a:cxn ang="0">
                  <a:pos x="233" y="195"/>
                </a:cxn>
                <a:cxn ang="0">
                  <a:pos x="236" y="195"/>
                </a:cxn>
                <a:cxn ang="0">
                  <a:pos x="238" y="191"/>
                </a:cxn>
                <a:cxn ang="0">
                  <a:pos x="236" y="190"/>
                </a:cxn>
                <a:cxn ang="0">
                  <a:pos x="223" y="178"/>
                </a:cxn>
                <a:cxn ang="0">
                  <a:pos x="209" y="168"/>
                </a:cxn>
                <a:cxn ang="0">
                  <a:pos x="194" y="158"/>
                </a:cxn>
                <a:cxn ang="0">
                  <a:pos x="180" y="147"/>
                </a:cxn>
                <a:cxn ang="0">
                  <a:pos x="167" y="137"/>
                </a:cxn>
                <a:cxn ang="0">
                  <a:pos x="151" y="125"/>
                </a:cxn>
                <a:cxn ang="0">
                  <a:pos x="138" y="115"/>
                </a:cxn>
                <a:cxn ang="0">
                  <a:pos x="124" y="103"/>
                </a:cxn>
                <a:cxn ang="0">
                  <a:pos x="117" y="98"/>
                </a:cxn>
                <a:cxn ang="0">
                  <a:pos x="111" y="95"/>
                </a:cxn>
                <a:cxn ang="0">
                  <a:pos x="104" y="90"/>
                </a:cxn>
                <a:cxn ang="0">
                  <a:pos x="97" y="86"/>
                </a:cxn>
                <a:cxn ang="0">
                  <a:pos x="89" y="83"/>
                </a:cxn>
                <a:cxn ang="0">
                  <a:pos x="82" y="81"/>
                </a:cxn>
                <a:cxn ang="0">
                  <a:pos x="73" y="78"/>
                </a:cxn>
                <a:cxn ang="0">
                  <a:pos x="66" y="74"/>
                </a:cxn>
                <a:cxn ang="0">
                  <a:pos x="56" y="68"/>
                </a:cxn>
                <a:cxn ang="0">
                  <a:pos x="46" y="61"/>
                </a:cxn>
                <a:cxn ang="0">
                  <a:pos x="38" y="52"/>
                </a:cxn>
                <a:cxn ang="0">
                  <a:pos x="29" y="42"/>
                </a:cxn>
                <a:cxn ang="0">
                  <a:pos x="21" y="32"/>
                </a:cxn>
                <a:cxn ang="0">
                  <a:pos x="12" y="20"/>
                </a:cxn>
                <a:cxn ang="0">
                  <a:pos x="5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8" h="195">
                  <a:moveTo>
                    <a:pt x="0" y="0"/>
                  </a:moveTo>
                  <a:lnTo>
                    <a:pt x="7" y="17"/>
                  </a:lnTo>
                  <a:lnTo>
                    <a:pt x="14" y="32"/>
                  </a:lnTo>
                  <a:lnTo>
                    <a:pt x="21" y="44"/>
                  </a:lnTo>
                  <a:lnTo>
                    <a:pt x="31" y="54"/>
                  </a:lnTo>
                  <a:lnTo>
                    <a:pt x="44" y="64"/>
                  </a:lnTo>
                  <a:lnTo>
                    <a:pt x="58" y="74"/>
                  </a:lnTo>
                  <a:lnTo>
                    <a:pt x="77" y="85"/>
                  </a:lnTo>
                  <a:lnTo>
                    <a:pt x="97" y="95"/>
                  </a:lnTo>
                  <a:lnTo>
                    <a:pt x="107" y="100"/>
                  </a:lnTo>
                  <a:lnTo>
                    <a:pt x="116" y="105"/>
                  </a:lnTo>
                  <a:lnTo>
                    <a:pt x="124" y="112"/>
                  </a:lnTo>
                  <a:lnTo>
                    <a:pt x="133" y="119"/>
                  </a:lnTo>
                  <a:lnTo>
                    <a:pt x="141" y="125"/>
                  </a:lnTo>
                  <a:lnTo>
                    <a:pt x="150" y="132"/>
                  </a:lnTo>
                  <a:lnTo>
                    <a:pt x="158" y="141"/>
                  </a:lnTo>
                  <a:lnTo>
                    <a:pt x="167" y="147"/>
                  </a:lnTo>
                  <a:lnTo>
                    <a:pt x="175" y="154"/>
                  </a:lnTo>
                  <a:lnTo>
                    <a:pt x="182" y="161"/>
                  </a:lnTo>
                  <a:lnTo>
                    <a:pt x="190" y="166"/>
                  </a:lnTo>
                  <a:lnTo>
                    <a:pt x="199" y="171"/>
                  </a:lnTo>
                  <a:lnTo>
                    <a:pt x="206" y="178"/>
                  </a:lnTo>
                  <a:lnTo>
                    <a:pt x="214" y="183"/>
                  </a:lnTo>
                  <a:lnTo>
                    <a:pt x="223" y="188"/>
                  </a:lnTo>
                  <a:lnTo>
                    <a:pt x="231" y="195"/>
                  </a:lnTo>
                  <a:lnTo>
                    <a:pt x="233" y="195"/>
                  </a:lnTo>
                  <a:lnTo>
                    <a:pt x="236" y="195"/>
                  </a:lnTo>
                  <a:lnTo>
                    <a:pt x="238" y="191"/>
                  </a:lnTo>
                  <a:lnTo>
                    <a:pt x="236" y="190"/>
                  </a:lnTo>
                  <a:lnTo>
                    <a:pt x="223" y="178"/>
                  </a:lnTo>
                  <a:lnTo>
                    <a:pt x="209" y="168"/>
                  </a:lnTo>
                  <a:lnTo>
                    <a:pt x="194" y="158"/>
                  </a:lnTo>
                  <a:lnTo>
                    <a:pt x="180" y="147"/>
                  </a:lnTo>
                  <a:lnTo>
                    <a:pt x="167" y="137"/>
                  </a:lnTo>
                  <a:lnTo>
                    <a:pt x="151" y="125"/>
                  </a:lnTo>
                  <a:lnTo>
                    <a:pt x="138" y="115"/>
                  </a:lnTo>
                  <a:lnTo>
                    <a:pt x="124" y="103"/>
                  </a:lnTo>
                  <a:lnTo>
                    <a:pt x="117" y="98"/>
                  </a:lnTo>
                  <a:lnTo>
                    <a:pt x="111" y="95"/>
                  </a:lnTo>
                  <a:lnTo>
                    <a:pt x="104" y="90"/>
                  </a:lnTo>
                  <a:lnTo>
                    <a:pt x="97" y="86"/>
                  </a:lnTo>
                  <a:lnTo>
                    <a:pt x="89" y="83"/>
                  </a:lnTo>
                  <a:lnTo>
                    <a:pt x="82" y="81"/>
                  </a:lnTo>
                  <a:lnTo>
                    <a:pt x="73" y="78"/>
                  </a:lnTo>
                  <a:lnTo>
                    <a:pt x="66" y="74"/>
                  </a:lnTo>
                  <a:lnTo>
                    <a:pt x="56" y="68"/>
                  </a:lnTo>
                  <a:lnTo>
                    <a:pt x="46" y="61"/>
                  </a:lnTo>
                  <a:lnTo>
                    <a:pt x="38" y="52"/>
                  </a:lnTo>
                  <a:lnTo>
                    <a:pt x="29" y="42"/>
                  </a:lnTo>
                  <a:lnTo>
                    <a:pt x="21" y="32"/>
                  </a:lnTo>
                  <a:lnTo>
                    <a:pt x="12" y="20"/>
                  </a:lnTo>
                  <a:lnTo>
                    <a:pt x="5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2" name="Freeform 100"/>
            <p:cNvSpPr>
              <a:spLocks/>
            </p:cNvSpPr>
            <p:nvPr/>
          </p:nvSpPr>
          <p:spPr bwMode="auto">
            <a:xfrm>
              <a:off x="389" y="1418"/>
              <a:ext cx="253" cy="220"/>
            </a:xfrm>
            <a:custGeom>
              <a:avLst/>
              <a:gdLst/>
              <a:ahLst/>
              <a:cxnLst>
                <a:cxn ang="0">
                  <a:pos x="253" y="220"/>
                </a:cxn>
                <a:cxn ang="0">
                  <a:pos x="248" y="203"/>
                </a:cxn>
                <a:cxn ang="0">
                  <a:pos x="241" y="186"/>
                </a:cxn>
                <a:cxn ang="0">
                  <a:pos x="234" y="167"/>
                </a:cxn>
                <a:cxn ang="0">
                  <a:pos x="226" y="151"/>
                </a:cxn>
                <a:cxn ang="0">
                  <a:pos x="216" y="134"/>
                </a:cxn>
                <a:cxn ang="0">
                  <a:pos x="204" y="118"/>
                </a:cxn>
                <a:cxn ang="0">
                  <a:pos x="190" y="105"/>
                </a:cxn>
                <a:cxn ang="0">
                  <a:pos x="176" y="93"/>
                </a:cxn>
                <a:cxn ang="0">
                  <a:pos x="156" y="81"/>
                </a:cxn>
                <a:cxn ang="0">
                  <a:pos x="134" y="69"/>
                </a:cxn>
                <a:cxn ang="0">
                  <a:pos x="112" y="57"/>
                </a:cxn>
                <a:cxn ang="0">
                  <a:pos x="92" y="45"/>
                </a:cxn>
                <a:cxn ang="0">
                  <a:pos x="70" y="35"/>
                </a:cxn>
                <a:cxn ang="0">
                  <a:pos x="47" y="23"/>
                </a:cxn>
                <a:cxn ang="0">
                  <a:pos x="25" y="1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15" y="22"/>
                </a:cxn>
                <a:cxn ang="0">
                  <a:pos x="32" y="34"/>
                </a:cxn>
                <a:cxn ang="0">
                  <a:pos x="49" y="45"/>
                </a:cxn>
                <a:cxn ang="0">
                  <a:pos x="66" y="56"/>
                </a:cxn>
                <a:cxn ang="0">
                  <a:pos x="85" y="64"/>
                </a:cxn>
                <a:cxn ang="0">
                  <a:pos x="103" y="74"/>
                </a:cxn>
                <a:cxn ang="0">
                  <a:pos x="120" y="83"/>
                </a:cxn>
                <a:cxn ang="0">
                  <a:pos x="139" y="91"/>
                </a:cxn>
                <a:cxn ang="0">
                  <a:pos x="160" y="103"/>
                </a:cxn>
                <a:cxn ang="0">
                  <a:pos x="178" y="115"/>
                </a:cxn>
                <a:cxn ang="0">
                  <a:pos x="195" y="128"/>
                </a:cxn>
                <a:cxn ang="0">
                  <a:pos x="209" y="144"/>
                </a:cxn>
                <a:cxn ang="0">
                  <a:pos x="222" y="161"/>
                </a:cxn>
                <a:cxn ang="0">
                  <a:pos x="233" y="178"/>
                </a:cxn>
                <a:cxn ang="0">
                  <a:pos x="243" y="198"/>
                </a:cxn>
                <a:cxn ang="0">
                  <a:pos x="251" y="220"/>
                </a:cxn>
                <a:cxn ang="0">
                  <a:pos x="251" y="220"/>
                </a:cxn>
                <a:cxn ang="0">
                  <a:pos x="253" y="220"/>
                </a:cxn>
                <a:cxn ang="0">
                  <a:pos x="253" y="220"/>
                </a:cxn>
                <a:cxn ang="0">
                  <a:pos x="253" y="220"/>
                </a:cxn>
                <a:cxn ang="0">
                  <a:pos x="253" y="220"/>
                </a:cxn>
              </a:cxnLst>
              <a:rect l="0" t="0" r="r" b="b"/>
              <a:pathLst>
                <a:path w="253" h="220">
                  <a:moveTo>
                    <a:pt x="253" y="220"/>
                  </a:moveTo>
                  <a:lnTo>
                    <a:pt x="248" y="203"/>
                  </a:lnTo>
                  <a:lnTo>
                    <a:pt x="241" y="186"/>
                  </a:lnTo>
                  <a:lnTo>
                    <a:pt x="234" y="167"/>
                  </a:lnTo>
                  <a:lnTo>
                    <a:pt x="226" y="151"/>
                  </a:lnTo>
                  <a:lnTo>
                    <a:pt x="216" y="134"/>
                  </a:lnTo>
                  <a:lnTo>
                    <a:pt x="204" y="118"/>
                  </a:lnTo>
                  <a:lnTo>
                    <a:pt x="190" y="105"/>
                  </a:lnTo>
                  <a:lnTo>
                    <a:pt x="176" y="93"/>
                  </a:lnTo>
                  <a:lnTo>
                    <a:pt x="156" y="81"/>
                  </a:lnTo>
                  <a:lnTo>
                    <a:pt x="134" y="69"/>
                  </a:lnTo>
                  <a:lnTo>
                    <a:pt x="112" y="57"/>
                  </a:lnTo>
                  <a:lnTo>
                    <a:pt x="92" y="45"/>
                  </a:lnTo>
                  <a:lnTo>
                    <a:pt x="70" y="35"/>
                  </a:lnTo>
                  <a:lnTo>
                    <a:pt x="47" y="23"/>
                  </a:lnTo>
                  <a:lnTo>
                    <a:pt x="25" y="11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0" y="8"/>
                  </a:lnTo>
                  <a:lnTo>
                    <a:pt x="15" y="22"/>
                  </a:lnTo>
                  <a:lnTo>
                    <a:pt x="32" y="34"/>
                  </a:lnTo>
                  <a:lnTo>
                    <a:pt x="49" y="45"/>
                  </a:lnTo>
                  <a:lnTo>
                    <a:pt x="66" y="56"/>
                  </a:lnTo>
                  <a:lnTo>
                    <a:pt x="85" y="64"/>
                  </a:lnTo>
                  <a:lnTo>
                    <a:pt x="103" y="74"/>
                  </a:lnTo>
                  <a:lnTo>
                    <a:pt x="120" y="83"/>
                  </a:lnTo>
                  <a:lnTo>
                    <a:pt x="139" y="91"/>
                  </a:lnTo>
                  <a:lnTo>
                    <a:pt x="160" y="103"/>
                  </a:lnTo>
                  <a:lnTo>
                    <a:pt x="178" y="115"/>
                  </a:lnTo>
                  <a:lnTo>
                    <a:pt x="195" y="128"/>
                  </a:lnTo>
                  <a:lnTo>
                    <a:pt x="209" y="144"/>
                  </a:lnTo>
                  <a:lnTo>
                    <a:pt x="222" y="161"/>
                  </a:lnTo>
                  <a:lnTo>
                    <a:pt x="233" y="178"/>
                  </a:lnTo>
                  <a:lnTo>
                    <a:pt x="243" y="198"/>
                  </a:lnTo>
                  <a:lnTo>
                    <a:pt x="251" y="220"/>
                  </a:lnTo>
                  <a:lnTo>
                    <a:pt x="251" y="220"/>
                  </a:lnTo>
                  <a:lnTo>
                    <a:pt x="253" y="220"/>
                  </a:lnTo>
                  <a:lnTo>
                    <a:pt x="253" y="220"/>
                  </a:lnTo>
                  <a:lnTo>
                    <a:pt x="253" y="220"/>
                  </a:lnTo>
                  <a:lnTo>
                    <a:pt x="253" y="2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3" name="Freeform 101"/>
            <p:cNvSpPr>
              <a:spLocks/>
            </p:cNvSpPr>
            <p:nvPr/>
          </p:nvSpPr>
          <p:spPr bwMode="auto">
            <a:xfrm>
              <a:off x="384" y="1446"/>
              <a:ext cx="297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2"/>
                </a:cxn>
                <a:cxn ang="0">
                  <a:pos x="18" y="24"/>
                </a:cxn>
                <a:cxn ang="0">
                  <a:pos x="27" y="34"/>
                </a:cxn>
                <a:cxn ang="0">
                  <a:pos x="37" y="46"/>
                </a:cxn>
                <a:cxn ang="0">
                  <a:pos x="46" y="58"/>
                </a:cxn>
                <a:cxn ang="0">
                  <a:pos x="58" y="68"/>
                </a:cxn>
                <a:cxn ang="0">
                  <a:pos x="68" y="78"/>
                </a:cxn>
                <a:cxn ang="0">
                  <a:pos x="80" y="89"/>
                </a:cxn>
                <a:cxn ang="0">
                  <a:pos x="91" y="100"/>
                </a:cxn>
                <a:cxn ang="0">
                  <a:pos x="103" y="114"/>
                </a:cxn>
                <a:cxn ang="0">
                  <a:pos x="112" y="128"/>
                </a:cxn>
                <a:cxn ang="0">
                  <a:pos x="120" y="141"/>
                </a:cxn>
                <a:cxn ang="0">
                  <a:pos x="127" y="156"/>
                </a:cxn>
                <a:cxn ang="0">
                  <a:pos x="134" y="172"/>
                </a:cxn>
                <a:cxn ang="0">
                  <a:pos x="139" y="189"/>
                </a:cxn>
                <a:cxn ang="0">
                  <a:pos x="144" y="206"/>
                </a:cxn>
                <a:cxn ang="0">
                  <a:pos x="153" y="233"/>
                </a:cxn>
                <a:cxn ang="0">
                  <a:pos x="165" y="256"/>
                </a:cxn>
                <a:cxn ang="0">
                  <a:pos x="178" y="280"/>
                </a:cxn>
                <a:cxn ang="0">
                  <a:pos x="193" y="302"/>
                </a:cxn>
                <a:cxn ang="0">
                  <a:pos x="212" y="323"/>
                </a:cxn>
                <a:cxn ang="0">
                  <a:pos x="234" y="340"/>
                </a:cxn>
                <a:cxn ang="0">
                  <a:pos x="258" y="353"/>
                </a:cxn>
                <a:cxn ang="0">
                  <a:pos x="285" y="363"/>
                </a:cxn>
                <a:cxn ang="0">
                  <a:pos x="290" y="362"/>
                </a:cxn>
                <a:cxn ang="0">
                  <a:pos x="295" y="357"/>
                </a:cxn>
                <a:cxn ang="0">
                  <a:pos x="297" y="350"/>
                </a:cxn>
                <a:cxn ang="0">
                  <a:pos x="295" y="345"/>
                </a:cxn>
                <a:cxn ang="0">
                  <a:pos x="283" y="334"/>
                </a:cxn>
                <a:cxn ang="0">
                  <a:pos x="271" y="326"/>
                </a:cxn>
                <a:cxn ang="0">
                  <a:pos x="260" y="318"/>
                </a:cxn>
                <a:cxn ang="0">
                  <a:pos x="248" y="311"/>
                </a:cxn>
                <a:cxn ang="0">
                  <a:pos x="236" y="302"/>
                </a:cxn>
                <a:cxn ang="0">
                  <a:pos x="224" y="295"/>
                </a:cxn>
                <a:cxn ang="0">
                  <a:pos x="212" y="285"/>
                </a:cxn>
                <a:cxn ang="0">
                  <a:pos x="202" y="275"/>
                </a:cxn>
                <a:cxn ang="0">
                  <a:pos x="192" y="263"/>
                </a:cxn>
                <a:cxn ang="0">
                  <a:pos x="183" y="250"/>
                </a:cxn>
                <a:cxn ang="0">
                  <a:pos x="176" y="238"/>
                </a:cxn>
                <a:cxn ang="0">
                  <a:pos x="170" y="223"/>
                </a:cxn>
                <a:cxn ang="0">
                  <a:pos x="163" y="209"/>
                </a:cxn>
                <a:cxn ang="0">
                  <a:pos x="158" y="195"/>
                </a:cxn>
                <a:cxn ang="0">
                  <a:pos x="153" y="180"/>
                </a:cxn>
                <a:cxn ang="0">
                  <a:pos x="148" y="167"/>
                </a:cxn>
                <a:cxn ang="0">
                  <a:pos x="139" y="146"/>
                </a:cxn>
                <a:cxn ang="0">
                  <a:pos x="129" y="128"/>
                </a:cxn>
                <a:cxn ang="0">
                  <a:pos x="115" y="109"/>
                </a:cxn>
                <a:cxn ang="0">
                  <a:pos x="98" y="95"/>
                </a:cxn>
                <a:cxn ang="0">
                  <a:pos x="83" y="85"/>
                </a:cxn>
                <a:cxn ang="0">
                  <a:pos x="69" y="75"/>
                </a:cxn>
                <a:cxn ang="0">
                  <a:pos x="58" y="63"/>
                </a:cxn>
                <a:cxn ang="0">
                  <a:pos x="44" y="51"/>
                </a:cxn>
                <a:cxn ang="0">
                  <a:pos x="32" y="39"/>
                </a:cxn>
                <a:cxn ang="0">
                  <a:pos x="22" y="26"/>
                </a:cxn>
                <a:cxn ang="0">
                  <a:pos x="1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7" h="363">
                  <a:moveTo>
                    <a:pt x="0" y="0"/>
                  </a:moveTo>
                  <a:lnTo>
                    <a:pt x="8" y="12"/>
                  </a:lnTo>
                  <a:lnTo>
                    <a:pt x="18" y="24"/>
                  </a:lnTo>
                  <a:lnTo>
                    <a:pt x="27" y="34"/>
                  </a:lnTo>
                  <a:lnTo>
                    <a:pt x="37" y="46"/>
                  </a:lnTo>
                  <a:lnTo>
                    <a:pt x="46" y="58"/>
                  </a:lnTo>
                  <a:lnTo>
                    <a:pt x="58" y="68"/>
                  </a:lnTo>
                  <a:lnTo>
                    <a:pt x="68" y="78"/>
                  </a:lnTo>
                  <a:lnTo>
                    <a:pt x="80" y="89"/>
                  </a:lnTo>
                  <a:lnTo>
                    <a:pt x="91" y="100"/>
                  </a:lnTo>
                  <a:lnTo>
                    <a:pt x="103" y="114"/>
                  </a:lnTo>
                  <a:lnTo>
                    <a:pt x="112" y="128"/>
                  </a:lnTo>
                  <a:lnTo>
                    <a:pt x="120" y="141"/>
                  </a:lnTo>
                  <a:lnTo>
                    <a:pt x="127" y="156"/>
                  </a:lnTo>
                  <a:lnTo>
                    <a:pt x="134" y="172"/>
                  </a:lnTo>
                  <a:lnTo>
                    <a:pt x="139" y="189"/>
                  </a:lnTo>
                  <a:lnTo>
                    <a:pt x="144" y="206"/>
                  </a:lnTo>
                  <a:lnTo>
                    <a:pt x="153" y="233"/>
                  </a:lnTo>
                  <a:lnTo>
                    <a:pt x="165" y="256"/>
                  </a:lnTo>
                  <a:lnTo>
                    <a:pt x="178" y="280"/>
                  </a:lnTo>
                  <a:lnTo>
                    <a:pt x="193" y="302"/>
                  </a:lnTo>
                  <a:lnTo>
                    <a:pt x="212" y="323"/>
                  </a:lnTo>
                  <a:lnTo>
                    <a:pt x="234" y="340"/>
                  </a:lnTo>
                  <a:lnTo>
                    <a:pt x="258" y="353"/>
                  </a:lnTo>
                  <a:lnTo>
                    <a:pt x="285" y="363"/>
                  </a:lnTo>
                  <a:lnTo>
                    <a:pt x="290" y="362"/>
                  </a:lnTo>
                  <a:lnTo>
                    <a:pt x="295" y="357"/>
                  </a:lnTo>
                  <a:lnTo>
                    <a:pt x="297" y="350"/>
                  </a:lnTo>
                  <a:lnTo>
                    <a:pt x="295" y="345"/>
                  </a:lnTo>
                  <a:lnTo>
                    <a:pt x="283" y="334"/>
                  </a:lnTo>
                  <a:lnTo>
                    <a:pt x="271" y="326"/>
                  </a:lnTo>
                  <a:lnTo>
                    <a:pt x="260" y="318"/>
                  </a:lnTo>
                  <a:lnTo>
                    <a:pt x="248" y="311"/>
                  </a:lnTo>
                  <a:lnTo>
                    <a:pt x="236" y="302"/>
                  </a:lnTo>
                  <a:lnTo>
                    <a:pt x="224" y="295"/>
                  </a:lnTo>
                  <a:lnTo>
                    <a:pt x="212" y="285"/>
                  </a:lnTo>
                  <a:lnTo>
                    <a:pt x="202" y="275"/>
                  </a:lnTo>
                  <a:lnTo>
                    <a:pt x="192" y="263"/>
                  </a:lnTo>
                  <a:lnTo>
                    <a:pt x="183" y="250"/>
                  </a:lnTo>
                  <a:lnTo>
                    <a:pt x="176" y="238"/>
                  </a:lnTo>
                  <a:lnTo>
                    <a:pt x="170" y="223"/>
                  </a:lnTo>
                  <a:lnTo>
                    <a:pt x="163" y="209"/>
                  </a:lnTo>
                  <a:lnTo>
                    <a:pt x="158" y="195"/>
                  </a:lnTo>
                  <a:lnTo>
                    <a:pt x="153" y="180"/>
                  </a:lnTo>
                  <a:lnTo>
                    <a:pt x="148" y="167"/>
                  </a:lnTo>
                  <a:lnTo>
                    <a:pt x="139" y="146"/>
                  </a:lnTo>
                  <a:lnTo>
                    <a:pt x="129" y="128"/>
                  </a:lnTo>
                  <a:lnTo>
                    <a:pt x="115" y="109"/>
                  </a:lnTo>
                  <a:lnTo>
                    <a:pt x="98" y="95"/>
                  </a:lnTo>
                  <a:lnTo>
                    <a:pt x="83" y="85"/>
                  </a:lnTo>
                  <a:lnTo>
                    <a:pt x="69" y="75"/>
                  </a:lnTo>
                  <a:lnTo>
                    <a:pt x="58" y="63"/>
                  </a:lnTo>
                  <a:lnTo>
                    <a:pt x="44" y="51"/>
                  </a:lnTo>
                  <a:lnTo>
                    <a:pt x="32" y="39"/>
                  </a:lnTo>
                  <a:lnTo>
                    <a:pt x="22" y="26"/>
                  </a:lnTo>
                  <a:lnTo>
                    <a:pt x="1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4" name="Freeform 102"/>
            <p:cNvSpPr>
              <a:spLocks/>
            </p:cNvSpPr>
            <p:nvPr/>
          </p:nvSpPr>
          <p:spPr bwMode="auto">
            <a:xfrm>
              <a:off x="389" y="1501"/>
              <a:ext cx="141" cy="14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8" y="18"/>
                </a:cxn>
                <a:cxn ang="0">
                  <a:pos x="0" y="35"/>
                </a:cxn>
                <a:cxn ang="0">
                  <a:pos x="0" y="54"/>
                </a:cxn>
                <a:cxn ang="0">
                  <a:pos x="12" y="73"/>
                </a:cxn>
                <a:cxn ang="0">
                  <a:pos x="24" y="84"/>
                </a:cxn>
                <a:cxn ang="0">
                  <a:pos x="36" y="95"/>
                </a:cxn>
                <a:cxn ang="0">
                  <a:pos x="51" y="107"/>
                </a:cxn>
                <a:cxn ang="0">
                  <a:pos x="64" y="115"/>
                </a:cxn>
                <a:cxn ang="0">
                  <a:pos x="80" y="125"/>
                </a:cxn>
                <a:cxn ang="0">
                  <a:pos x="95" y="132"/>
                </a:cxn>
                <a:cxn ang="0">
                  <a:pos x="110" y="139"/>
                </a:cxn>
                <a:cxn ang="0">
                  <a:pos x="126" y="144"/>
                </a:cxn>
                <a:cxn ang="0">
                  <a:pos x="131" y="144"/>
                </a:cxn>
                <a:cxn ang="0">
                  <a:pos x="137" y="140"/>
                </a:cxn>
                <a:cxn ang="0">
                  <a:pos x="141" y="135"/>
                </a:cxn>
                <a:cxn ang="0">
                  <a:pos x="139" y="130"/>
                </a:cxn>
                <a:cxn ang="0">
                  <a:pos x="129" y="122"/>
                </a:cxn>
                <a:cxn ang="0">
                  <a:pos x="119" y="115"/>
                </a:cxn>
                <a:cxn ang="0">
                  <a:pos x="107" y="108"/>
                </a:cxn>
                <a:cxn ang="0">
                  <a:pos x="95" y="101"/>
                </a:cxn>
                <a:cxn ang="0">
                  <a:pos x="85" y="95"/>
                </a:cxn>
                <a:cxn ang="0">
                  <a:pos x="73" y="88"/>
                </a:cxn>
                <a:cxn ang="0">
                  <a:pos x="61" y="83"/>
                </a:cxn>
                <a:cxn ang="0">
                  <a:pos x="51" y="76"/>
                </a:cxn>
                <a:cxn ang="0">
                  <a:pos x="41" y="68"/>
                </a:cxn>
                <a:cxn ang="0">
                  <a:pos x="29" y="59"/>
                </a:cxn>
                <a:cxn ang="0">
                  <a:pos x="19" y="51"/>
                </a:cxn>
                <a:cxn ang="0">
                  <a:pos x="12" y="39"/>
                </a:cxn>
                <a:cxn ang="0">
                  <a:pos x="12" y="29"/>
                </a:cxn>
                <a:cxn ang="0">
                  <a:pos x="13" y="18"/>
                </a:cxn>
                <a:cxn ang="0">
                  <a:pos x="15" y="8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41" h="144">
                  <a:moveTo>
                    <a:pt x="19" y="0"/>
                  </a:moveTo>
                  <a:lnTo>
                    <a:pt x="8" y="18"/>
                  </a:lnTo>
                  <a:lnTo>
                    <a:pt x="0" y="35"/>
                  </a:lnTo>
                  <a:lnTo>
                    <a:pt x="0" y="54"/>
                  </a:lnTo>
                  <a:lnTo>
                    <a:pt x="12" y="73"/>
                  </a:lnTo>
                  <a:lnTo>
                    <a:pt x="24" y="84"/>
                  </a:lnTo>
                  <a:lnTo>
                    <a:pt x="36" y="95"/>
                  </a:lnTo>
                  <a:lnTo>
                    <a:pt x="51" y="107"/>
                  </a:lnTo>
                  <a:lnTo>
                    <a:pt x="64" y="115"/>
                  </a:lnTo>
                  <a:lnTo>
                    <a:pt x="80" y="125"/>
                  </a:lnTo>
                  <a:lnTo>
                    <a:pt x="95" y="132"/>
                  </a:lnTo>
                  <a:lnTo>
                    <a:pt x="110" y="139"/>
                  </a:lnTo>
                  <a:lnTo>
                    <a:pt x="126" y="144"/>
                  </a:lnTo>
                  <a:lnTo>
                    <a:pt x="131" y="144"/>
                  </a:lnTo>
                  <a:lnTo>
                    <a:pt x="137" y="140"/>
                  </a:lnTo>
                  <a:lnTo>
                    <a:pt x="141" y="135"/>
                  </a:lnTo>
                  <a:lnTo>
                    <a:pt x="139" y="130"/>
                  </a:lnTo>
                  <a:lnTo>
                    <a:pt x="129" y="122"/>
                  </a:lnTo>
                  <a:lnTo>
                    <a:pt x="119" y="115"/>
                  </a:lnTo>
                  <a:lnTo>
                    <a:pt x="107" y="108"/>
                  </a:lnTo>
                  <a:lnTo>
                    <a:pt x="95" y="101"/>
                  </a:lnTo>
                  <a:lnTo>
                    <a:pt x="85" y="95"/>
                  </a:lnTo>
                  <a:lnTo>
                    <a:pt x="73" y="88"/>
                  </a:lnTo>
                  <a:lnTo>
                    <a:pt x="61" y="83"/>
                  </a:lnTo>
                  <a:lnTo>
                    <a:pt x="51" y="76"/>
                  </a:lnTo>
                  <a:lnTo>
                    <a:pt x="41" y="68"/>
                  </a:lnTo>
                  <a:lnTo>
                    <a:pt x="29" y="59"/>
                  </a:lnTo>
                  <a:lnTo>
                    <a:pt x="19" y="51"/>
                  </a:lnTo>
                  <a:lnTo>
                    <a:pt x="12" y="39"/>
                  </a:lnTo>
                  <a:lnTo>
                    <a:pt x="12" y="29"/>
                  </a:lnTo>
                  <a:lnTo>
                    <a:pt x="13" y="18"/>
                  </a:lnTo>
                  <a:lnTo>
                    <a:pt x="15" y="8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5" name="Freeform 103"/>
            <p:cNvSpPr>
              <a:spLocks/>
            </p:cNvSpPr>
            <p:nvPr/>
          </p:nvSpPr>
          <p:spPr bwMode="auto">
            <a:xfrm>
              <a:off x="372" y="1565"/>
              <a:ext cx="154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15"/>
                </a:cxn>
                <a:cxn ang="0">
                  <a:pos x="0" y="31"/>
                </a:cxn>
                <a:cxn ang="0">
                  <a:pos x="2" y="46"/>
                </a:cxn>
                <a:cxn ang="0">
                  <a:pos x="7" y="61"/>
                </a:cxn>
                <a:cxn ang="0">
                  <a:pos x="15" y="73"/>
                </a:cxn>
                <a:cxn ang="0">
                  <a:pos x="29" y="82"/>
                </a:cxn>
                <a:cxn ang="0">
                  <a:pos x="42" y="90"/>
                </a:cxn>
                <a:cxn ang="0">
                  <a:pos x="56" y="98"/>
                </a:cxn>
                <a:cxn ang="0">
                  <a:pos x="66" y="107"/>
                </a:cxn>
                <a:cxn ang="0">
                  <a:pos x="78" y="114"/>
                </a:cxn>
                <a:cxn ang="0">
                  <a:pos x="90" y="121"/>
                </a:cxn>
                <a:cxn ang="0">
                  <a:pos x="103" y="124"/>
                </a:cxn>
                <a:cxn ang="0">
                  <a:pos x="117" y="127"/>
                </a:cxn>
                <a:cxn ang="0">
                  <a:pos x="129" y="126"/>
                </a:cxn>
                <a:cxn ang="0">
                  <a:pos x="141" y="121"/>
                </a:cxn>
                <a:cxn ang="0">
                  <a:pos x="151" y="110"/>
                </a:cxn>
                <a:cxn ang="0">
                  <a:pos x="153" y="105"/>
                </a:cxn>
                <a:cxn ang="0">
                  <a:pos x="154" y="100"/>
                </a:cxn>
                <a:cxn ang="0">
                  <a:pos x="154" y="97"/>
                </a:cxn>
                <a:cxn ang="0">
                  <a:pos x="149" y="98"/>
                </a:cxn>
                <a:cxn ang="0">
                  <a:pos x="139" y="100"/>
                </a:cxn>
                <a:cxn ang="0">
                  <a:pos x="127" y="100"/>
                </a:cxn>
                <a:cxn ang="0">
                  <a:pos x="115" y="98"/>
                </a:cxn>
                <a:cxn ang="0">
                  <a:pos x="105" y="95"/>
                </a:cxn>
                <a:cxn ang="0">
                  <a:pos x="93" y="90"/>
                </a:cxn>
                <a:cxn ang="0">
                  <a:pos x="83" y="85"/>
                </a:cxn>
                <a:cxn ang="0">
                  <a:pos x="73" y="78"/>
                </a:cxn>
                <a:cxn ang="0">
                  <a:pos x="64" y="73"/>
                </a:cxn>
                <a:cxn ang="0">
                  <a:pos x="56" y="68"/>
                </a:cxn>
                <a:cxn ang="0">
                  <a:pos x="46" y="65"/>
                </a:cxn>
                <a:cxn ang="0">
                  <a:pos x="36" y="61"/>
                </a:cxn>
                <a:cxn ang="0">
                  <a:pos x="27" y="56"/>
                </a:cxn>
                <a:cxn ang="0">
                  <a:pos x="15" y="46"/>
                </a:cxn>
                <a:cxn ang="0">
                  <a:pos x="8" y="32"/>
                </a:cxn>
                <a:cxn ang="0">
                  <a:pos x="5" y="17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54" h="127">
                  <a:moveTo>
                    <a:pt x="3" y="0"/>
                  </a:moveTo>
                  <a:lnTo>
                    <a:pt x="2" y="15"/>
                  </a:lnTo>
                  <a:lnTo>
                    <a:pt x="0" y="31"/>
                  </a:lnTo>
                  <a:lnTo>
                    <a:pt x="2" y="46"/>
                  </a:lnTo>
                  <a:lnTo>
                    <a:pt x="7" y="61"/>
                  </a:lnTo>
                  <a:lnTo>
                    <a:pt x="15" y="73"/>
                  </a:lnTo>
                  <a:lnTo>
                    <a:pt x="29" y="82"/>
                  </a:lnTo>
                  <a:lnTo>
                    <a:pt x="42" y="90"/>
                  </a:lnTo>
                  <a:lnTo>
                    <a:pt x="56" y="98"/>
                  </a:lnTo>
                  <a:lnTo>
                    <a:pt x="66" y="107"/>
                  </a:lnTo>
                  <a:lnTo>
                    <a:pt x="78" y="114"/>
                  </a:lnTo>
                  <a:lnTo>
                    <a:pt x="90" y="121"/>
                  </a:lnTo>
                  <a:lnTo>
                    <a:pt x="103" y="124"/>
                  </a:lnTo>
                  <a:lnTo>
                    <a:pt x="117" y="127"/>
                  </a:lnTo>
                  <a:lnTo>
                    <a:pt x="129" y="126"/>
                  </a:lnTo>
                  <a:lnTo>
                    <a:pt x="141" y="121"/>
                  </a:lnTo>
                  <a:lnTo>
                    <a:pt x="151" y="110"/>
                  </a:lnTo>
                  <a:lnTo>
                    <a:pt x="153" y="105"/>
                  </a:lnTo>
                  <a:lnTo>
                    <a:pt x="154" y="100"/>
                  </a:lnTo>
                  <a:lnTo>
                    <a:pt x="154" y="97"/>
                  </a:lnTo>
                  <a:lnTo>
                    <a:pt x="149" y="98"/>
                  </a:lnTo>
                  <a:lnTo>
                    <a:pt x="139" y="100"/>
                  </a:lnTo>
                  <a:lnTo>
                    <a:pt x="127" y="100"/>
                  </a:lnTo>
                  <a:lnTo>
                    <a:pt x="115" y="98"/>
                  </a:lnTo>
                  <a:lnTo>
                    <a:pt x="105" y="95"/>
                  </a:lnTo>
                  <a:lnTo>
                    <a:pt x="93" y="90"/>
                  </a:lnTo>
                  <a:lnTo>
                    <a:pt x="83" y="85"/>
                  </a:lnTo>
                  <a:lnTo>
                    <a:pt x="73" y="78"/>
                  </a:lnTo>
                  <a:lnTo>
                    <a:pt x="64" y="73"/>
                  </a:lnTo>
                  <a:lnTo>
                    <a:pt x="56" y="68"/>
                  </a:lnTo>
                  <a:lnTo>
                    <a:pt x="46" y="65"/>
                  </a:lnTo>
                  <a:lnTo>
                    <a:pt x="36" y="61"/>
                  </a:lnTo>
                  <a:lnTo>
                    <a:pt x="27" y="56"/>
                  </a:lnTo>
                  <a:lnTo>
                    <a:pt x="15" y="46"/>
                  </a:lnTo>
                  <a:lnTo>
                    <a:pt x="8" y="32"/>
                  </a:lnTo>
                  <a:lnTo>
                    <a:pt x="5" y="17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6" name="Freeform 104"/>
            <p:cNvSpPr>
              <a:spLocks/>
            </p:cNvSpPr>
            <p:nvPr/>
          </p:nvSpPr>
          <p:spPr bwMode="auto">
            <a:xfrm>
              <a:off x="382" y="1662"/>
              <a:ext cx="168" cy="8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3"/>
                </a:cxn>
                <a:cxn ang="0">
                  <a:pos x="3" y="25"/>
                </a:cxn>
                <a:cxn ang="0">
                  <a:pos x="10" y="35"/>
                </a:cxn>
                <a:cxn ang="0">
                  <a:pos x="20" y="44"/>
                </a:cxn>
                <a:cxn ang="0">
                  <a:pos x="31" y="51"/>
                </a:cxn>
                <a:cxn ang="0">
                  <a:pos x="43" y="57"/>
                </a:cxn>
                <a:cxn ang="0">
                  <a:pos x="54" y="64"/>
                </a:cxn>
                <a:cxn ang="0">
                  <a:pos x="65" y="69"/>
                </a:cxn>
                <a:cxn ang="0">
                  <a:pos x="71" y="73"/>
                </a:cxn>
                <a:cxn ang="0">
                  <a:pos x="78" y="74"/>
                </a:cxn>
                <a:cxn ang="0">
                  <a:pos x="87" y="78"/>
                </a:cxn>
                <a:cxn ang="0">
                  <a:pos x="97" y="79"/>
                </a:cxn>
                <a:cxn ang="0">
                  <a:pos x="105" y="81"/>
                </a:cxn>
                <a:cxn ang="0">
                  <a:pos x="114" y="81"/>
                </a:cxn>
                <a:cxn ang="0">
                  <a:pos x="122" y="81"/>
                </a:cxn>
                <a:cxn ang="0">
                  <a:pos x="129" y="81"/>
                </a:cxn>
                <a:cxn ang="0">
                  <a:pos x="143" y="76"/>
                </a:cxn>
                <a:cxn ang="0">
                  <a:pos x="151" y="66"/>
                </a:cxn>
                <a:cxn ang="0">
                  <a:pos x="158" y="54"/>
                </a:cxn>
                <a:cxn ang="0">
                  <a:pos x="167" y="42"/>
                </a:cxn>
                <a:cxn ang="0">
                  <a:pos x="168" y="39"/>
                </a:cxn>
                <a:cxn ang="0">
                  <a:pos x="167" y="37"/>
                </a:cxn>
                <a:cxn ang="0">
                  <a:pos x="163" y="37"/>
                </a:cxn>
                <a:cxn ang="0">
                  <a:pos x="160" y="39"/>
                </a:cxn>
                <a:cxn ang="0">
                  <a:pos x="155" y="44"/>
                </a:cxn>
                <a:cxn ang="0">
                  <a:pos x="148" y="49"/>
                </a:cxn>
                <a:cxn ang="0">
                  <a:pos x="143" y="54"/>
                </a:cxn>
                <a:cxn ang="0">
                  <a:pos x="138" y="57"/>
                </a:cxn>
                <a:cxn ang="0">
                  <a:pos x="131" y="61"/>
                </a:cxn>
                <a:cxn ang="0">
                  <a:pos x="124" y="61"/>
                </a:cxn>
                <a:cxn ang="0">
                  <a:pos x="117" y="63"/>
                </a:cxn>
                <a:cxn ang="0">
                  <a:pos x="109" y="61"/>
                </a:cxn>
                <a:cxn ang="0">
                  <a:pos x="99" y="59"/>
                </a:cxn>
                <a:cxn ang="0">
                  <a:pos x="88" y="57"/>
                </a:cxn>
                <a:cxn ang="0">
                  <a:pos x="78" y="56"/>
                </a:cxn>
                <a:cxn ang="0">
                  <a:pos x="68" y="52"/>
                </a:cxn>
                <a:cxn ang="0">
                  <a:pos x="60" y="49"/>
                </a:cxn>
                <a:cxn ang="0">
                  <a:pos x="49" y="44"/>
                </a:cxn>
                <a:cxn ang="0">
                  <a:pos x="37" y="39"/>
                </a:cxn>
                <a:cxn ang="0">
                  <a:pos x="27" y="34"/>
                </a:cxn>
                <a:cxn ang="0">
                  <a:pos x="19" y="27"/>
                </a:cxn>
                <a:cxn ang="0">
                  <a:pos x="10" y="18"/>
                </a:cxn>
                <a:cxn ang="0">
                  <a:pos x="5" y="1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68" h="81">
                  <a:moveTo>
                    <a:pt x="2" y="0"/>
                  </a:moveTo>
                  <a:lnTo>
                    <a:pt x="0" y="13"/>
                  </a:lnTo>
                  <a:lnTo>
                    <a:pt x="3" y="25"/>
                  </a:lnTo>
                  <a:lnTo>
                    <a:pt x="10" y="35"/>
                  </a:lnTo>
                  <a:lnTo>
                    <a:pt x="20" y="44"/>
                  </a:lnTo>
                  <a:lnTo>
                    <a:pt x="31" y="51"/>
                  </a:lnTo>
                  <a:lnTo>
                    <a:pt x="43" y="57"/>
                  </a:lnTo>
                  <a:lnTo>
                    <a:pt x="54" y="64"/>
                  </a:lnTo>
                  <a:lnTo>
                    <a:pt x="65" y="69"/>
                  </a:lnTo>
                  <a:lnTo>
                    <a:pt x="71" y="73"/>
                  </a:lnTo>
                  <a:lnTo>
                    <a:pt x="78" y="74"/>
                  </a:lnTo>
                  <a:lnTo>
                    <a:pt x="87" y="78"/>
                  </a:lnTo>
                  <a:lnTo>
                    <a:pt x="97" y="79"/>
                  </a:lnTo>
                  <a:lnTo>
                    <a:pt x="105" y="81"/>
                  </a:lnTo>
                  <a:lnTo>
                    <a:pt x="114" y="81"/>
                  </a:lnTo>
                  <a:lnTo>
                    <a:pt x="122" y="81"/>
                  </a:lnTo>
                  <a:lnTo>
                    <a:pt x="129" y="81"/>
                  </a:lnTo>
                  <a:lnTo>
                    <a:pt x="143" y="76"/>
                  </a:lnTo>
                  <a:lnTo>
                    <a:pt x="151" y="66"/>
                  </a:lnTo>
                  <a:lnTo>
                    <a:pt x="158" y="54"/>
                  </a:lnTo>
                  <a:lnTo>
                    <a:pt x="167" y="42"/>
                  </a:lnTo>
                  <a:lnTo>
                    <a:pt x="168" y="39"/>
                  </a:lnTo>
                  <a:lnTo>
                    <a:pt x="167" y="37"/>
                  </a:lnTo>
                  <a:lnTo>
                    <a:pt x="163" y="37"/>
                  </a:lnTo>
                  <a:lnTo>
                    <a:pt x="160" y="39"/>
                  </a:lnTo>
                  <a:lnTo>
                    <a:pt x="155" y="44"/>
                  </a:lnTo>
                  <a:lnTo>
                    <a:pt x="148" y="49"/>
                  </a:lnTo>
                  <a:lnTo>
                    <a:pt x="143" y="54"/>
                  </a:lnTo>
                  <a:lnTo>
                    <a:pt x="138" y="57"/>
                  </a:lnTo>
                  <a:lnTo>
                    <a:pt x="131" y="61"/>
                  </a:lnTo>
                  <a:lnTo>
                    <a:pt x="124" y="61"/>
                  </a:lnTo>
                  <a:lnTo>
                    <a:pt x="117" y="63"/>
                  </a:lnTo>
                  <a:lnTo>
                    <a:pt x="109" y="61"/>
                  </a:lnTo>
                  <a:lnTo>
                    <a:pt x="99" y="59"/>
                  </a:lnTo>
                  <a:lnTo>
                    <a:pt x="88" y="57"/>
                  </a:lnTo>
                  <a:lnTo>
                    <a:pt x="78" y="56"/>
                  </a:lnTo>
                  <a:lnTo>
                    <a:pt x="68" y="52"/>
                  </a:lnTo>
                  <a:lnTo>
                    <a:pt x="60" y="49"/>
                  </a:lnTo>
                  <a:lnTo>
                    <a:pt x="49" y="44"/>
                  </a:lnTo>
                  <a:lnTo>
                    <a:pt x="37" y="39"/>
                  </a:lnTo>
                  <a:lnTo>
                    <a:pt x="27" y="34"/>
                  </a:lnTo>
                  <a:lnTo>
                    <a:pt x="19" y="27"/>
                  </a:lnTo>
                  <a:lnTo>
                    <a:pt x="10" y="18"/>
                  </a:lnTo>
                  <a:lnTo>
                    <a:pt x="5" y="1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37" name="Freeform 105"/>
            <p:cNvSpPr>
              <a:spLocks/>
            </p:cNvSpPr>
            <p:nvPr/>
          </p:nvSpPr>
          <p:spPr bwMode="auto">
            <a:xfrm>
              <a:off x="496" y="1653"/>
              <a:ext cx="214" cy="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1"/>
                </a:cxn>
                <a:cxn ang="0">
                  <a:pos x="10" y="43"/>
                </a:cxn>
                <a:cxn ang="0">
                  <a:pos x="15" y="63"/>
                </a:cxn>
                <a:cxn ang="0">
                  <a:pos x="22" y="83"/>
                </a:cxn>
                <a:cxn ang="0">
                  <a:pos x="30" y="104"/>
                </a:cxn>
                <a:cxn ang="0">
                  <a:pos x="41" y="122"/>
                </a:cxn>
                <a:cxn ang="0">
                  <a:pos x="53" y="139"/>
                </a:cxn>
                <a:cxn ang="0">
                  <a:pos x="66" y="155"/>
                </a:cxn>
                <a:cxn ang="0">
                  <a:pos x="83" y="168"/>
                </a:cxn>
                <a:cxn ang="0">
                  <a:pos x="100" y="180"/>
                </a:cxn>
                <a:cxn ang="0">
                  <a:pos x="119" y="190"/>
                </a:cxn>
                <a:cxn ang="0">
                  <a:pos x="137" y="199"/>
                </a:cxn>
                <a:cxn ang="0">
                  <a:pos x="156" y="207"/>
                </a:cxn>
                <a:cxn ang="0">
                  <a:pos x="173" y="219"/>
                </a:cxn>
                <a:cxn ang="0">
                  <a:pos x="190" y="231"/>
                </a:cxn>
                <a:cxn ang="0">
                  <a:pos x="205" y="246"/>
                </a:cxn>
                <a:cxn ang="0">
                  <a:pos x="209" y="246"/>
                </a:cxn>
                <a:cxn ang="0">
                  <a:pos x="212" y="244"/>
                </a:cxn>
                <a:cxn ang="0">
                  <a:pos x="214" y="243"/>
                </a:cxn>
                <a:cxn ang="0">
                  <a:pos x="214" y="239"/>
                </a:cxn>
                <a:cxn ang="0">
                  <a:pos x="204" y="221"/>
                </a:cxn>
                <a:cxn ang="0">
                  <a:pos x="195" y="202"/>
                </a:cxn>
                <a:cxn ang="0">
                  <a:pos x="182" y="187"/>
                </a:cxn>
                <a:cxn ang="0">
                  <a:pos x="165" y="173"/>
                </a:cxn>
                <a:cxn ang="0">
                  <a:pos x="158" y="170"/>
                </a:cxn>
                <a:cxn ang="0">
                  <a:pos x="149" y="166"/>
                </a:cxn>
                <a:cxn ang="0">
                  <a:pos x="143" y="163"/>
                </a:cxn>
                <a:cxn ang="0">
                  <a:pos x="134" y="161"/>
                </a:cxn>
                <a:cxn ang="0">
                  <a:pos x="127" y="158"/>
                </a:cxn>
                <a:cxn ang="0">
                  <a:pos x="119" y="155"/>
                </a:cxn>
                <a:cxn ang="0">
                  <a:pos x="112" y="150"/>
                </a:cxn>
                <a:cxn ang="0">
                  <a:pos x="105" y="144"/>
                </a:cxn>
                <a:cxn ang="0">
                  <a:pos x="97" y="139"/>
                </a:cxn>
                <a:cxn ang="0">
                  <a:pos x="90" y="134"/>
                </a:cxn>
                <a:cxn ang="0">
                  <a:pos x="81" y="127"/>
                </a:cxn>
                <a:cxn ang="0">
                  <a:pos x="75" y="122"/>
                </a:cxn>
                <a:cxn ang="0">
                  <a:pos x="66" y="117"/>
                </a:cxn>
                <a:cxn ang="0">
                  <a:pos x="59" y="111"/>
                </a:cxn>
                <a:cxn ang="0">
                  <a:pos x="51" y="104"/>
                </a:cxn>
                <a:cxn ang="0">
                  <a:pos x="44" y="97"/>
                </a:cxn>
                <a:cxn ang="0">
                  <a:pos x="29" y="75"/>
                </a:cxn>
                <a:cxn ang="0">
                  <a:pos x="17" y="51"/>
                </a:cxn>
                <a:cxn ang="0">
                  <a:pos x="8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4" h="246">
                  <a:moveTo>
                    <a:pt x="0" y="0"/>
                  </a:moveTo>
                  <a:lnTo>
                    <a:pt x="5" y="21"/>
                  </a:lnTo>
                  <a:lnTo>
                    <a:pt x="10" y="43"/>
                  </a:lnTo>
                  <a:lnTo>
                    <a:pt x="15" y="63"/>
                  </a:lnTo>
                  <a:lnTo>
                    <a:pt x="22" y="83"/>
                  </a:lnTo>
                  <a:lnTo>
                    <a:pt x="30" y="104"/>
                  </a:lnTo>
                  <a:lnTo>
                    <a:pt x="41" y="122"/>
                  </a:lnTo>
                  <a:lnTo>
                    <a:pt x="53" y="139"/>
                  </a:lnTo>
                  <a:lnTo>
                    <a:pt x="66" y="155"/>
                  </a:lnTo>
                  <a:lnTo>
                    <a:pt x="83" y="168"/>
                  </a:lnTo>
                  <a:lnTo>
                    <a:pt x="100" y="180"/>
                  </a:lnTo>
                  <a:lnTo>
                    <a:pt x="119" y="190"/>
                  </a:lnTo>
                  <a:lnTo>
                    <a:pt x="137" y="199"/>
                  </a:lnTo>
                  <a:lnTo>
                    <a:pt x="156" y="207"/>
                  </a:lnTo>
                  <a:lnTo>
                    <a:pt x="173" y="219"/>
                  </a:lnTo>
                  <a:lnTo>
                    <a:pt x="190" y="231"/>
                  </a:lnTo>
                  <a:lnTo>
                    <a:pt x="205" y="246"/>
                  </a:lnTo>
                  <a:lnTo>
                    <a:pt x="209" y="246"/>
                  </a:lnTo>
                  <a:lnTo>
                    <a:pt x="212" y="244"/>
                  </a:lnTo>
                  <a:lnTo>
                    <a:pt x="214" y="243"/>
                  </a:lnTo>
                  <a:lnTo>
                    <a:pt x="214" y="239"/>
                  </a:lnTo>
                  <a:lnTo>
                    <a:pt x="204" y="221"/>
                  </a:lnTo>
                  <a:lnTo>
                    <a:pt x="195" y="202"/>
                  </a:lnTo>
                  <a:lnTo>
                    <a:pt x="182" y="187"/>
                  </a:lnTo>
                  <a:lnTo>
                    <a:pt x="165" y="173"/>
                  </a:lnTo>
                  <a:lnTo>
                    <a:pt x="158" y="170"/>
                  </a:lnTo>
                  <a:lnTo>
                    <a:pt x="149" y="166"/>
                  </a:lnTo>
                  <a:lnTo>
                    <a:pt x="143" y="163"/>
                  </a:lnTo>
                  <a:lnTo>
                    <a:pt x="134" y="161"/>
                  </a:lnTo>
                  <a:lnTo>
                    <a:pt x="127" y="158"/>
                  </a:lnTo>
                  <a:lnTo>
                    <a:pt x="119" y="155"/>
                  </a:lnTo>
                  <a:lnTo>
                    <a:pt x="112" y="150"/>
                  </a:lnTo>
                  <a:lnTo>
                    <a:pt x="105" y="144"/>
                  </a:lnTo>
                  <a:lnTo>
                    <a:pt x="97" y="139"/>
                  </a:lnTo>
                  <a:lnTo>
                    <a:pt x="90" y="134"/>
                  </a:lnTo>
                  <a:lnTo>
                    <a:pt x="81" y="127"/>
                  </a:lnTo>
                  <a:lnTo>
                    <a:pt x="75" y="122"/>
                  </a:lnTo>
                  <a:lnTo>
                    <a:pt x="66" y="117"/>
                  </a:lnTo>
                  <a:lnTo>
                    <a:pt x="59" y="111"/>
                  </a:lnTo>
                  <a:lnTo>
                    <a:pt x="51" y="104"/>
                  </a:lnTo>
                  <a:lnTo>
                    <a:pt x="44" y="97"/>
                  </a:lnTo>
                  <a:lnTo>
                    <a:pt x="29" y="75"/>
                  </a:lnTo>
                  <a:lnTo>
                    <a:pt x="17" y="51"/>
                  </a:lnTo>
                  <a:lnTo>
                    <a:pt x="8" y="2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18538" name="Group 106"/>
            <p:cNvGrpSpPr>
              <a:grpSpLocks/>
            </p:cNvGrpSpPr>
            <p:nvPr/>
          </p:nvGrpSpPr>
          <p:grpSpPr bwMode="auto">
            <a:xfrm>
              <a:off x="2064" y="649"/>
              <a:ext cx="632" cy="133"/>
              <a:chOff x="2069" y="646"/>
              <a:chExt cx="632" cy="133"/>
            </a:xfrm>
          </p:grpSpPr>
          <p:sp>
            <p:nvSpPr>
              <p:cNvPr id="18539" name="Freeform 107"/>
              <p:cNvSpPr>
                <a:spLocks noEditPoints="1"/>
              </p:cNvSpPr>
              <p:nvPr/>
            </p:nvSpPr>
            <p:spPr bwMode="auto">
              <a:xfrm rot="875348">
                <a:off x="2069" y="646"/>
                <a:ext cx="467" cy="133"/>
              </a:xfrm>
              <a:custGeom>
                <a:avLst/>
                <a:gdLst/>
                <a:ahLst/>
                <a:cxnLst>
                  <a:cxn ang="0">
                    <a:pos x="101" y="53"/>
                  </a:cxn>
                  <a:cxn ang="0">
                    <a:pos x="273" y="18"/>
                  </a:cxn>
                  <a:cxn ang="0">
                    <a:pos x="953" y="12"/>
                  </a:cxn>
                  <a:cxn ang="0">
                    <a:pos x="1053" y="47"/>
                  </a:cxn>
                  <a:cxn ang="0">
                    <a:pos x="1106" y="154"/>
                  </a:cxn>
                  <a:cxn ang="0">
                    <a:pos x="1231" y="160"/>
                  </a:cxn>
                  <a:cxn ang="0">
                    <a:pos x="1343" y="160"/>
                  </a:cxn>
                  <a:cxn ang="0">
                    <a:pos x="1402" y="47"/>
                  </a:cxn>
                  <a:cxn ang="0">
                    <a:pos x="1455" y="18"/>
                  </a:cxn>
                  <a:cxn ang="0">
                    <a:pos x="1875" y="6"/>
                  </a:cxn>
                  <a:cxn ang="0">
                    <a:pos x="2337" y="36"/>
                  </a:cxn>
                  <a:cxn ang="0">
                    <a:pos x="2455" y="195"/>
                  </a:cxn>
                  <a:cxn ang="0">
                    <a:pos x="2437" y="396"/>
                  </a:cxn>
                  <a:cxn ang="0">
                    <a:pos x="2402" y="402"/>
                  </a:cxn>
                  <a:cxn ang="0">
                    <a:pos x="2331" y="668"/>
                  </a:cxn>
                  <a:cxn ang="0">
                    <a:pos x="2260" y="845"/>
                  </a:cxn>
                  <a:cxn ang="0">
                    <a:pos x="2177" y="904"/>
                  </a:cxn>
                  <a:cxn ang="0">
                    <a:pos x="1834" y="934"/>
                  </a:cxn>
                  <a:cxn ang="0">
                    <a:pos x="1603" y="892"/>
                  </a:cxn>
                  <a:cxn ang="0">
                    <a:pos x="1497" y="792"/>
                  </a:cxn>
                  <a:cxn ang="0">
                    <a:pos x="1349" y="473"/>
                  </a:cxn>
                  <a:cxn ang="0">
                    <a:pos x="1319" y="372"/>
                  </a:cxn>
                  <a:cxn ang="0">
                    <a:pos x="1219" y="313"/>
                  </a:cxn>
                  <a:cxn ang="0">
                    <a:pos x="1142" y="360"/>
                  </a:cxn>
                  <a:cxn ang="0">
                    <a:pos x="1124" y="420"/>
                  </a:cxn>
                  <a:cxn ang="0">
                    <a:pos x="1006" y="715"/>
                  </a:cxn>
                  <a:cxn ang="0">
                    <a:pos x="858" y="892"/>
                  </a:cxn>
                  <a:cxn ang="0">
                    <a:pos x="710" y="928"/>
                  </a:cxn>
                  <a:cxn ang="0">
                    <a:pos x="278" y="904"/>
                  </a:cxn>
                  <a:cxn ang="0">
                    <a:pos x="219" y="869"/>
                  </a:cxn>
                  <a:cxn ang="0">
                    <a:pos x="142" y="727"/>
                  </a:cxn>
                  <a:cxn ang="0">
                    <a:pos x="66" y="420"/>
                  </a:cxn>
                  <a:cxn ang="0">
                    <a:pos x="30" y="402"/>
                  </a:cxn>
                  <a:cxn ang="0">
                    <a:pos x="0" y="360"/>
                  </a:cxn>
                  <a:cxn ang="0">
                    <a:pos x="2277" y="183"/>
                  </a:cxn>
                  <a:cxn ang="0">
                    <a:pos x="2047" y="112"/>
                  </a:cxn>
                  <a:cxn ang="0">
                    <a:pos x="1757" y="83"/>
                  </a:cxn>
                  <a:cxn ang="0">
                    <a:pos x="1520" y="124"/>
                  </a:cxn>
                  <a:cxn ang="0">
                    <a:pos x="1449" y="183"/>
                  </a:cxn>
                  <a:cxn ang="0">
                    <a:pos x="1438" y="325"/>
                  </a:cxn>
                  <a:cxn ang="0">
                    <a:pos x="1532" y="715"/>
                  </a:cxn>
                  <a:cxn ang="0">
                    <a:pos x="1633" y="827"/>
                  </a:cxn>
                  <a:cxn ang="0">
                    <a:pos x="1798" y="875"/>
                  </a:cxn>
                  <a:cxn ang="0">
                    <a:pos x="2153" y="845"/>
                  </a:cxn>
                  <a:cxn ang="0">
                    <a:pos x="2212" y="810"/>
                  </a:cxn>
                  <a:cxn ang="0">
                    <a:pos x="2277" y="620"/>
                  </a:cxn>
                  <a:cxn ang="0">
                    <a:pos x="2277" y="183"/>
                  </a:cxn>
                  <a:cxn ang="0">
                    <a:pos x="172" y="284"/>
                  </a:cxn>
                  <a:cxn ang="0">
                    <a:pos x="190" y="680"/>
                  </a:cxn>
                  <a:cxn ang="0">
                    <a:pos x="273" y="833"/>
                  </a:cxn>
                  <a:cxn ang="0">
                    <a:pos x="379" y="857"/>
                  </a:cxn>
                  <a:cxn ang="0">
                    <a:pos x="704" y="869"/>
                  </a:cxn>
                  <a:cxn ang="0">
                    <a:pos x="858" y="810"/>
                  </a:cxn>
                  <a:cxn ang="0">
                    <a:pos x="923" y="715"/>
                  </a:cxn>
                  <a:cxn ang="0">
                    <a:pos x="1018" y="325"/>
                  </a:cxn>
                  <a:cxn ang="0">
                    <a:pos x="1006" y="183"/>
                  </a:cxn>
                  <a:cxn ang="0">
                    <a:pos x="935" y="124"/>
                  </a:cxn>
                  <a:cxn ang="0">
                    <a:pos x="698" y="83"/>
                  </a:cxn>
                  <a:cxn ang="0">
                    <a:pos x="414" y="112"/>
                  </a:cxn>
                  <a:cxn ang="0">
                    <a:pos x="178" y="183"/>
                  </a:cxn>
                </a:cxnLst>
                <a:rect l="0" t="0" r="r" b="b"/>
                <a:pathLst>
                  <a:path w="2455" h="934">
                    <a:moveTo>
                      <a:pt x="0" y="195"/>
                    </a:moveTo>
                    <a:lnTo>
                      <a:pt x="0" y="195"/>
                    </a:lnTo>
                    <a:lnTo>
                      <a:pt x="60" y="112"/>
                    </a:lnTo>
                    <a:lnTo>
                      <a:pt x="101" y="53"/>
                    </a:lnTo>
                    <a:lnTo>
                      <a:pt x="119" y="36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273" y="18"/>
                    </a:lnTo>
                    <a:lnTo>
                      <a:pt x="580" y="6"/>
                    </a:lnTo>
                    <a:lnTo>
                      <a:pt x="746" y="0"/>
                    </a:lnTo>
                    <a:lnTo>
                      <a:pt x="894" y="6"/>
                    </a:lnTo>
                    <a:lnTo>
                      <a:pt x="953" y="12"/>
                    </a:lnTo>
                    <a:lnTo>
                      <a:pt x="1000" y="18"/>
                    </a:lnTo>
                    <a:lnTo>
                      <a:pt x="1035" y="30"/>
                    </a:lnTo>
                    <a:lnTo>
                      <a:pt x="1047" y="36"/>
                    </a:lnTo>
                    <a:lnTo>
                      <a:pt x="1053" y="47"/>
                    </a:lnTo>
                    <a:lnTo>
                      <a:pt x="1053" y="47"/>
                    </a:lnTo>
                    <a:lnTo>
                      <a:pt x="1077" y="101"/>
                    </a:lnTo>
                    <a:lnTo>
                      <a:pt x="1095" y="136"/>
                    </a:lnTo>
                    <a:lnTo>
                      <a:pt x="1106" y="154"/>
                    </a:lnTo>
                    <a:lnTo>
                      <a:pt x="1112" y="160"/>
                    </a:lnTo>
                    <a:lnTo>
                      <a:pt x="1124" y="160"/>
                    </a:lnTo>
                    <a:lnTo>
                      <a:pt x="1124" y="160"/>
                    </a:lnTo>
                    <a:lnTo>
                      <a:pt x="1231" y="160"/>
                    </a:lnTo>
                    <a:lnTo>
                      <a:pt x="1231" y="160"/>
                    </a:lnTo>
                    <a:lnTo>
                      <a:pt x="1331" y="160"/>
                    </a:lnTo>
                    <a:lnTo>
                      <a:pt x="1331" y="160"/>
                    </a:lnTo>
                    <a:lnTo>
                      <a:pt x="1343" y="160"/>
                    </a:lnTo>
                    <a:lnTo>
                      <a:pt x="1349" y="154"/>
                    </a:lnTo>
                    <a:lnTo>
                      <a:pt x="1367" y="136"/>
                    </a:lnTo>
                    <a:lnTo>
                      <a:pt x="1379" y="101"/>
                    </a:lnTo>
                    <a:lnTo>
                      <a:pt x="1402" y="47"/>
                    </a:lnTo>
                    <a:lnTo>
                      <a:pt x="1402" y="47"/>
                    </a:lnTo>
                    <a:lnTo>
                      <a:pt x="1408" y="36"/>
                    </a:lnTo>
                    <a:lnTo>
                      <a:pt x="1420" y="30"/>
                    </a:lnTo>
                    <a:lnTo>
                      <a:pt x="1455" y="18"/>
                    </a:lnTo>
                    <a:lnTo>
                      <a:pt x="1503" y="12"/>
                    </a:lnTo>
                    <a:lnTo>
                      <a:pt x="1562" y="6"/>
                    </a:lnTo>
                    <a:lnTo>
                      <a:pt x="1710" y="0"/>
                    </a:lnTo>
                    <a:lnTo>
                      <a:pt x="1875" y="6"/>
                    </a:lnTo>
                    <a:lnTo>
                      <a:pt x="2183" y="18"/>
                    </a:lnTo>
                    <a:lnTo>
                      <a:pt x="2331" y="30"/>
                    </a:lnTo>
                    <a:lnTo>
                      <a:pt x="2331" y="30"/>
                    </a:lnTo>
                    <a:lnTo>
                      <a:pt x="2337" y="36"/>
                    </a:lnTo>
                    <a:lnTo>
                      <a:pt x="2354" y="53"/>
                    </a:lnTo>
                    <a:lnTo>
                      <a:pt x="2396" y="112"/>
                    </a:lnTo>
                    <a:lnTo>
                      <a:pt x="2455" y="195"/>
                    </a:lnTo>
                    <a:lnTo>
                      <a:pt x="2455" y="195"/>
                    </a:lnTo>
                    <a:lnTo>
                      <a:pt x="2455" y="360"/>
                    </a:lnTo>
                    <a:lnTo>
                      <a:pt x="2455" y="360"/>
                    </a:lnTo>
                    <a:lnTo>
                      <a:pt x="2449" y="390"/>
                    </a:lnTo>
                    <a:lnTo>
                      <a:pt x="2437" y="396"/>
                    </a:lnTo>
                    <a:lnTo>
                      <a:pt x="2425" y="402"/>
                    </a:lnTo>
                    <a:lnTo>
                      <a:pt x="2408" y="396"/>
                    </a:lnTo>
                    <a:lnTo>
                      <a:pt x="2408" y="396"/>
                    </a:lnTo>
                    <a:lnTo>
                      <a:pt x="2402" y="402"/>
                    </a:lnTo>
                    <a:lnTo>
                      <a:pt x="2390" y="420"/>
                    </a:lnTo>
                    <a:lnTo>
                      <a:pt x="2372" y="473"/>
                    </a:lnTo>
                    <a:lnTo>
                      <a:pt x="2331" y="668"/>
                    </a:lnTo>
                    <a:lnTo>
                      <a:pt x="2331" y="668"/>
                    </a:lnTo>
                    <a:lnTo>
                      <a:pt x="2313" y="727"/>
                    </a:lnTo>
                    <a:lnTo>
                      <a:pt x="2295" y="774"/>
                    </a:lnTo>
                    <a:lnTo>
                      <a:pt x="2277" y="810"/>
                    </a:lnTo>
                    <a:lnTo>
                      <a:pt x="2260" y="845"/>
                    </a:lnTo>
                    <a:lnTo>
                      <a:pt x="2236" y="869"/>
                    </a:lnTo>
                    <a:lnTo>
                      <a:pt x="2212" y="886"/>
                    </a:lnTo>
                    <a:lnTo>
                      <a:pt x="2195" y="898"/>
                    </a:lnTo>
                    <a:lnTo>
                      <a:pt x="2177" y="904"/>
                    </a:lnTo>
                    <a:lnTo>
                      <a:pt x="2177" y="904"/>
                    </a:lnTo>
                    <a:lnTo>
                      <a:pt x="2088" y="916"/>
                    </a:lnTo>
                    <a:lnTo>
                      <a:pt x="1923" y="934"/>
                    </a:lnTo>
                    <a:lnTo>
                      <a:pt x="1834" y="934"/>
                    </a:lnTo>
                    <a:lnTo>
                      <a:pt x="1745" y="928"/>
                    </a:lnTo>
                    <a:lnTo>
                      <a:pt x="1668" y="916"/>
                    </a:lnTo>
                    <a:lnTo>
                      <a:pt x="1633" y="910"/>
                    </a:lnTo>
                    <a:lnTo>
                      <a:pt x="1603" y="892"/>
                    </a:lnTo>
                    <a:lnTo>
                      <a:pt x="1603" y="892"/>
                    </a:lnTo>
                    <a:lnTo>
                      <a:pt x="1574" y="875"/>
                    </a:lnTo>
                    <a:lnTo>
                      <a:pt x="1550" y="851"/>
                    </a:lnTo>
                    <a:lnTo>
                      <a:pt x="1497" y="792"/>
                    </a:lnTo>
                    <a:lnTo>
                      <a:pt x="1449" y="715"/>
                    </a:lnTo>
                    <a:lnTo>
                      <a:pt x="1408" y="626"/>
                    </a:lnTo>
                    <a:lnTo>
                      <a:pt x="1373" y="550"/>
                    </a:lnTo>
                    <a:lnTo>
                      <a:pt x="1349" y="473"/>
                    </a:lnTo>
                    <a:lnTo>
                      <a:pt x="1331" y="420"/>
                    </a:lnTo>
                    <a:lnTo>
                      <a:pt x="1325" y="390"/>
                    </a:lnTo>
                    <a:lnTo>
                      <a:pt x="1325" y="390"/>
                    </a:lnTo>
                    <a:lnTo>
                      <a:pt x="1319" y="372"/>
                    </a:lnTo>
                    <a:lnTo>
                      <a:pt x="1308" y="360"/>
                    </a:lnTo>
                    <a:lnTo>
                      <a:pt x="1278" y="337"/>
                    </a:lnTo>
                    <a:lnTo>
                      <a:pt x="1242" y="325"/>
                    </a:lnTo>
                    <a:lnTo>
                      <a:pt x="1219" y="313"/>
                    </a:lnTo>
                    <a:lnTo>
                      <a:pt x="1219" y="313"/>
                    </a:lnTo>
                    <a:lnTo>
                      <a:pt x="1201" y="325"/>
                    </a:lnTo>
                    <a:lnTo>
                      <a:pt x="1172" y="337"/>
                    </a:lnTo>
                    <a:lnTo>
                      <a:pt x="1142" y="360"/>
                    </a:lnTo>
                    <a:lnTo>
                      <a:pt x="1136" y="372"/>
                    </a:lnTo>
                    <a:lnTo>
                      <a:pt x="1130" y="390"/>
                    </a:lnTo>
                    <a:lnTo>
                      <a:pt x="1130" y="390"/>
                    </a:lnTo>
                    <a:lnTo>
                      <a:pt x="1124" y="420"/>
                    </a:lnTo>
                    <a:lnTo>
                      <a:pt x="1106" y="473"/>
                    </a:lnTo>
                    <a:lnTo>
                      <a:pt x="1083" y="550"/>
                    </a:lnTo>
                    <a:lnTo>
                      <a:pt x="1047" y="626"/>
                    </a:lnTo>
                    <a:lnTo>
                      <a:pt x="1006" y="715"/>
                    </a:lnTo>
                    <a:lnTo>
                      <a:pt x="959" y="792"/>
                    </a:lnTo>
                    <a:lnTo>
                      <a:pt x="911" y="851"/>
                    </a:lnTo>
                    <a:lnTo>
                      <a:pt x="882" y="875"/>
                    </a:lnTo>
                    <a:lnTo>
                      <a:pt x="858" y="892"/>
                    </a:lnTo>
                    <a:lnTo>
                      <a:pt x="858" y="892"/>
                    </a:lnTo>
                    <a:lnTo>
                      <a:pt x="828" y="910"/>
                    </a:lnTo>
                    <a:lnTo>
                      <a:pt x="793" y="916"/>
                    </a:lnTo>
                    <a:lnTo>
                      <a:pt x="710" y="928"/>
                    </a:lnTo>
                    <a:lnTo>
                      <a:pt x="621" y="934"/>
                    </a:lnTo>
                    <a:lnTo>
                      <a:pt x="533" y="934"/>
                    </a:lnTo>
                    <a:lnTo>
                      <a:pt x="373" y="916"/>
                    </a:lnTo>
                    <a:lnTo>
                      <a:pt x="278" y="904"/>
                    </a:lnTo>
                    <a:lnTo>
                      <a:pt x="278" y="904"/>
                    </a:lnTo>
                    <a:lnTo>
                      <a:pt x="261" y="898"/>
                    </a:lnTo>
                    <a:lnTo>
                      <a:pt x="243" y="886"/>
                    </a:lnTo>
                    <a:lnTo>
                      <a:pt x="219" y="869"/>
                    </a:lnTo>
                    <a:lnTo>
                      <a:pt x="202" y="845"/>
                    </a:lnTo>
                    <a:lnTo>
                      <a:pt x="178" y="810"/>
                    </a:lnTo>
                    <a:lnTo>
                      <a:pt x="160" y="774"/>
                    </a:lnTo>
                    <a:lnTo>
                      <a:pt x="142" y="727"/>
                    </a:lnTo>
                    <a:lnTo>
                      <a:pt x="131" y="668"/>
                    </a:lnTo>
                    <a:lnTo>
                      <a:pt x="131" y="668"/>
                    </a:lnTo>
                    <a:lnTo>
                      <a:pt x="83" y="473"/>
                    </a:lnTo>
                    <a:lnTo>
                      <a:pt x="66" y="420"/>
                    </a:lnTo>
                    <a:lnTo>
                      <a:pt x="54" y="402"/>
                    </a:lnTo>
                    <a:lnTo>
                      <a:pt x="48" y="396"/>
                    </a:lnTo>
                    <a:lnTo>
                      <a:pt x="48" y="396"/>
                    </a:lnTo>
                    <a:lnTo>
                      <a:pt x="30" y="402"/>
                    </a:lnTo>
                    <a:lnTo>
                      <a:pt x="18" y="396"/>
                    </a:lnTo>
                    <a:lnTo>
                      <a:pt x="6" y="39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195"/>
                    </a:lnTo>
                    <a:lnTo>
                      <a:pt x="0" y="195"/>
                    </a:lnTo>
                    <a:close/>
                    <a:moveTo>
                      <a:pt x="2277" y="183"/>
                    </a:moveTo>
                    <a:lnTo>
                      <a:pt x="2277" y="183"/>
                    </a:lnTo>
                    <a:lnTo>
                      <a:pt x="2254" y="171"/>
                    </a:lnTo>
                    <a:lnTo>
                      <a:pt x="2177" y="142"/>
                    </a:lnTo>
                    <a:lnTo>
                      <a:pt x="2118" y="124"/>
                    </a:lnTo>
                    <a:lnTo>
                      <a:pt x="2047" y="112"/>
                    </a:lnTo>
                    <a:lnTo>
                      <a:pt x="1958" y="95"/>
                    </a:lnTo>
                    <a:lnTo>
                      <a:pt x="1858" y="89"/>
                    </a:lnTo>
                    <a:lnTo>
                      <a:pt x="1858" y="89"/>
                    </a:lnTo>
                    <a:lnTo>
                      <a:pt x="1757" y="83"/>
                    </a:lnTo>
                    <a:lnTo>
                      <a:pt x="1674" y="83"/>
                    </a:lnTo>
                    <a:lnTo>
                      <a:pt x="1609" y="95"/>
                    </a:lnTo>
                    <a:lnTo>
                      <a:pt x="1562" y="106"/>
                    </a:lnTo>
                    <a:lnTo>
                      <a:pt x="1520" y="124"/>
                    </a:lnTo>
                    <a:lnTo>
                      <a:pt x="1491" y="142"/>
                    </a:lnTo>
                    <a:lnTo>
                      <a:pt x="1467" y="166"/>
                    </a:lnTo>
                    <a:lnTo>
                      <a:pt x="1449" y="183"/>
                    </a:lnTo>
                    <a:lnTo>
                      <a:pt x="1449" y="183"/>
                    </a:lnTo>
                    <a:lnTo>
                      <a:pt x="1444" y="201"/>
                    </a:lnTo>
                    <a:lnTo>
                      <a:pt x="1438" y="219"/>
                    </a:lnTo>
                    <a:lnTo>
                      <a:pt x="1438" y="266"/>
                    </a:lnTo>
                    <a:lnTo>
                      <a:pt x="1438" y="325"/>
                    </a:lnTo>
                    <a:lnTo>
                      <a:pt x="1449" y="396"/>
                    </a:lnTo>
                    <a:lnTo>
                      <a:pt x="1485" y="555"/>
                    </a:lnTo>
                    <a:lnTo>
                      <a:pt x="1532" y="715"/>
                    </a:lnTo>
                    <a:lnTo>
                      <a:pt x="1532" y="715"/>
                    </a:lnTo>
                    <a:lnTo>
                      <a:pt x="1550" y="750"/>
                    </a:lnTo>
                    <a:lnTo>
                      <a:pt x="1568" y="786"/>
                    </a:lnTo>
                    <a:lnTo>
                      <a:pt x="1597" y="810"/>
                    </a:lnTo>
                    <a:lnTo>
                      <a:pt x="1633" y="827"/>
                    </a:lnTo>
                    <a:lnTo>
                      <a:pt x="1668" y="845"/>
                    </a:lnTo>
                    <a:lnTo>
                      <a:pt x="1710" y="857"/>
                    </a:lnTo>
                    <a:lnTo>
                      <a:pt x="1751" y="869"/>
                    </a:lnTo>
                    <a:lnTo>
                      <a:pt x="1798" y="875"/>
                    </a:lnTo>
                    <a:lnTo>
                      <a:pt x="1893" y="875"/>
                    </a:lnTo>
                    <a:lnTo>
                      <a:pt x="1988" y="869"/>
                    </a:lnTo>
                    <a:lnTo>
                      <a:pt x="2076" y="857"/>
                    </a:lnTo>
                    <a:lnTo>
                      <a:pt x="2153" y="845"/>
                    </a:lnTo>
                    <a:lnTo>
                      <a:pt x="2153" y="845"/>
                    </a:lnTo>
                    <a:lnTo>
                      <a:pt x="2171" y="839"/>
                    </a:lnTo>
                    <a:lnTo>
                      <a:pt x="2183" y="833"/>
                    </a:lnTo>
                    <a:lnTo>
                      <a:pt x="2212" y="810"/>
                    </a:lnTo>
                    <a:lnTo>
                      <a:pt x="2236" y="774"/>
                    </a:lnTo>
                    <a:lnTo>
                      <a:pt x="2254" y="727"/>
                    </a:lnTo>
                    <a:lnTo>
                      <a:pt x="2266" y="680"/>
                    </a:lnTo>
                    <a:lnTo>
                      <a:pt x="2277" y="620"/>
                    </a:lnTo>
                    <a:lnTo>
                      <a:pt x="2289" y="502"/>
                    </a:lnTo>
                    <a:lnTo>
                      <a:pt x="2289" y="384"/>
                    </a:lnTo>
                    <a:lnTo>
                      <a:pt x="2283" y="284"/>
                    </a:lnTo>
                    <a:lnTo>
                      <a:pt x="2277" y="183"/>
                    </a:lnTo>
                    <a:lnTo>
                      <a:pt x="2277" y="183"/>
                    </a:lnTo>
                    <a:close/>
                    <a:moveTo>
                      <a:pt x="178" y="183"/>
                    </a:moveTo>
                    <a:lnTo>
                      <a:pt x="178" y="183"/>
                    </a:lnTo>
                    <a:lnTo>
                      <a:pt x="172" y="284"/>
                    </a:lnTo>
                    <a:lnTo>
                      <a:pt x="166" y="384"/>
                    </a:lnTo>
                    <a:lnTo>
                      <a:pt x="172" y="502"/>
                    </a:lnTo>
                    <a:lnTo>
                      <a:pt x="178" y="620"/>
                    </a:lnTo>
                    <a:lnTo>
                      <a:pt x="190" y="680"/>
                    </a:lnTo>
                    <a:lnTo>
                      <a:pt x="202" y="727"/>
                    </a:lnTo>
                    <a:lnTo>
                      <a:pt x="219" y="774"/>
                    </a:lnTo>
                    <a:lnTo>
                      <a:pt x="243" y="810"/>
                    </a:lnTo>
                    <a:lnTo>
                      <a:pt x="273" y="833"/>
                    </a:lnTo>
                    <a:lnTo>
                      <a:pt x="284" y="839"/>
                    </a:lnTo>
                    <a:lnTo>
                      <a:pt x="302" y="845"/>
                    </a:lnTo>
                    <a:lnTo>
                      <a:pt x="302" y="845"/>
                    </a:lnTo>
                    <a:lnTo>
                      <a:pt x="379" y="857"/>
                    </a:lnTo>
                    <a:lnTo>
                      <a:pt x="468" y="869"/>
                    </a:lnTo>
                    <a:lnTo>
                      <a:pt x="562" y="875"/>
                    </a:lnTo>
                    <a:lnTo>
                      <a:pt x="657" y="875"/>
                    </a:lnTo>
                    <a:lnTo>
                      <a:pt x="704" y="869"/>
                    </a:lnTo>
                    <a:lnTo>
                      <a:pt x="746" y="857"/>
                    </a:lnTo>
                    <a:lnTo>
                      <a:pt x="787" y="845"/>
                    </a:lnTo>
                    <a:lnTo>
                      <a:pt x="823" y="827"/>
                    </a:lnTo>
                    <a:lnTo>
                      <a:pt x="858" y="810"/>
                    </a:lnTo>
                    <a:lnTo>
                      <a:pt x="888" y="786"/>
                    </a:lnTo>
                    <a:lnTo>
                      <a:pt x="911" y="750"/>
                    </a:lnTo>
                    <a:lnTo>
                      <a:pt x="923" y="715"/>
                    </a:lnTo>
                    <a:lnTo>
                      <a:pt x="923" y="715"/>
                    </a:lnTo>
                    <a:lnTo>
                      <a:pt x="976" y="555"/>
                    </a:lnTo>
                    <a:lnTo>
                      <a:pt x="994" y="473"/>
                    </a:lnTo>
                    <a:lnTo>
                      <a:pt x="1006" y="396"/>
                    </a:lnTo>
                    <a:lnTo>
                      <a:pt x="1018" y="325"/>
                    </a:lnTo>
                    <a:lnTo>
                      <a:pt x="1018" y="266"/>
                    </a:lnTo>
                    <a:lnTo>
                      <a:pt x="1018" y="219"/>
                    </a:lnTo>
                    <a:lnTo>
                      <a:pt x="1012" y="201"/>
                    </a:lnTo>
                    <a:lnTo>
                      <a:pt x="1006" y="183"/>
                    </a:lnTo>
                    <a:lnTo>
                      <a:pt x="1006" y="183"/>
                    </a:lnTo>
                    <a:lnTo>
                      <a:pt x="988" y="166"/>
                    </a:lnTo>
                    <a:lnTo>
                      <a:pt x="964" y="142"/>
                    </a:lnTo>
                    <a:lnTo>
                      <a:pt x="935" y="124"/>
                    </a:lnTo>
                    <a:lnTo>
                      <a:pt x="894" y="106"/>
                    </a:lnTo>
                    <a:lnTo>
                      <a:pt x="846" y="95"/>
                    </a:lnTo>
                    <a:lnTo>
                      <a:pt x="781" y="83"/>
                    </a:lnTo>
                    <a:lnTo>
                      <a:pt x="698" y="83"/>
                    </a:lnTo>
                    <a:lnTo>
                      <a:pt x="598" y="89"/>
                    </a:lnTo>
                    <a:lnTo>
                      <a:pt x="598" y="89"/>
                    </a:lnTo>
                    <a:lnTo>
                      <a:pt x="497" y="95"/>
                    </a:lnTo>
                    <a:lnTo>
                      <a:pt x="414" y="112"/>
                    </a:lnTo>
                    <a:lnTo>
                      <a:pt x="338" y="124"/>
                    </a:lnTo>
                    <a:lnTo>
                      <a:pt x="278" y="142"/>
                    </a:lnTo>
                    <a:lnTo>
                      <a:pt x="202" y="171"/>
                    </a:lnTo>
                    <a:lnTo>
                      <a:pt x="178" y="183"/>
                    </a:lnTo>
                    <a:lnTo>
                      <a:pt x="178" y="1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8540" name="Freeform 108"/>
              <p:cNvSpPr>
                <a:spLocks/>
              </p:cNvSpPr>
              <p:nvPr/>
            </p:nvSpPr>
            <p:spPr bwMode="auto">
              <a:xfrm rot="264172">
                <a:off x="2506" y="702"/>
                <a:ext cx="195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295"/>
                  </a:cxn>
                  <a:cxn ang="0">
                    <a:pos x="437" y="449"/>
                  </a:cxn>
                  <a:cxn ang="0">
                    <a:pos x="467" y="609"/>
                  </a:cxn>
                  <a:cxn ang="0">
                    <a:pos x="526" y="632"/>
                  </a:cxn>
                  <a:cxn ang="0">
                    <a:pos x="526" y="325"/>
                  </a:cxn>
                  <a:cxn ang="0">
                    <a:pos x="0" y="0"/>
                  </a:cxn>
                </a:cxnLst>
                <a:rect l="0" t="0" r="r" b="b"/>
                <a:pathLst>
                  <a:path w="526" h="632">
                    <a:moveTo>
                      <a:pt x="0" y="0"/>
                    </a:moveTo>
                    <a:lnTo>
                      <a:pt x="53" y="295"/>
                    </a:lnTo>
                    <a:lnTo>
                      <a:pt x="437" y="449"/>
                    </a:lnTo>
                    <a:lnTo>
                      <a:pt x="467" y="609"/>
                    </a:lnTo>
                    <a:lnTo>
                      <a:pt x="526" y="632"/>
                    </a:lnTo>
                    <a:lnTo>
                      <a:pt x="526" y="3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8541" name="Freeform 109"/>
            <p:cNvSpPr>
              <a:spLocks/>
            </p:cNvSpPr>
            <p:nvPr/>
          </p:nvSpPr>
          <p:spPr bwMode="auto">
            <a:xfrm rot="-46276974">
              <a:off x="2175" y="1060"/>
              <a:ext cx="294" cy="243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0" y="183"/>
                </a:cxn>
                <a:cxn ang="0">
                  <a:pos x="82" y="142"/>
                </a:cxn>
                <a:cxn ang="0">
                  <a:pos x="11" y="295"/>
                </a:cxn>
                <a:cxn ang="0">
                  <a:pos x="106" y="289"/>
                </a:cxn>
                <a:cxn ang="0">
                  <a:pos x="94" y="354"/>
                </a:cxn>
                <a:cxn ang="0">
                  <a:pos x="183" y="319"/>
                </a:cxn>
                <a:cxn ang="0">
                  <a:pos x="195" y="443"/>
                </a:cxn>
                <a:cxn ang="0">
                  <a:pos x="242" y="413"/>
                </a:cxn>
                <a:cxn ang="0">
                  <a:pos x="248" y="490"/>
                </a:cxn>
                <a:cxn ang="0">
                  <a:pos x="295" y="467"/>
                </a:cxn>
                <a:cxn ang="0">
                  <a:pos x="307" y="537"/>
                </a:cxn>
                <a:cxn ang="0">
                  <a:pos x="372" y="514"/>
                </a:cxn>
                <a:cxn ang="0">
                  <a:pos x="378" y="579"/>
                </a:cxn>
                <a:cxn ang="0">
                  <a:pos x="425" y="555"/>
                </a:cxn>
                <a:cxn ang="0">
                  <a:pos x="473" y="614"/>
                </a:cxn>
                <a:cxn ang="0">
                  <a:pos x="562" y="526"/>
                </a:cxn>
                <a:cxn ang="0">
                  <a:pos x="479" y="461"/>
                </a:cxn>
                <a:cxn ang="0">
                  <a:pos x="384" y="384"/>
                </a:cxn>
                <a:cxn ang="0">
                  <a:pos x="242" y="236"/>
                </a:cxn>
                <a:cxn ang="0">
                  <a:pos x="183" y="0"/>
                </a:cxn>
              </a:cxnLst>
              <a:rect l="0" t="0" r="r" b="b"/>
              <a:pathLst>
                <a:path w="562" h="614">
                  <a:moveTo>
                    <a:pt x="183" y="0"/>
                  </a:moveTo>
                  <a:lnTo>
                    <a:pt x="0" y="183"/>
                  </a:lnTo>
                  <a:lnTo>
                    <a:pt x="82" y="142"/>
                  </a:lnTo>
                  <a:lnTo>
                    <a:pt x="11" y="295"/>
                  </a:lnTo>
                  <a:lnTo>
                    <a:pt x="106" y="289"/>
                  </a:lnTo>
                  <a:lnTo>
                    <a:pt x="94" y="354"/>
                  </a:lnTo>
                  <a:lnTo>
                    <a:pt x="183" y="319"/>
                  </a:lnTo>
                  <a:lnTo>
                    <a:pt x="195" y="443"/>
                  </a:lnTo>
                  <a:lnTo>
                    <a:pt x="242" y="413"/>
                  </a:lnTo>
                  <a:lnTo>
                    <a:pt x="248" y="490"/>
                  </a:lnTo>
                  <a:lnTo>
                    <a:pt x="295" y="467"/>
                  </a:lnTo>
                  <a:lnTo>
                    <a:pt x="307" y="537"/>
                  </a:lnTo>
                  <a:lnTo>
                    <a:pt x="372" y="514"/>
                  </a:lnTo>
                  <a:lnTo>
                    <a:pt x="378" y="579"/>
                  </a:lnTo>
                  <a:lnTo>
                    <a:pt x="425" y="555"/>
                  </a:lnTo>
                  <a:lnTo>
                    <a:pt x="473" y="614"/>
                  </a:lnTo>
                  <a:lnTo>
                    <a:pt x="562" y="526"/>
                  </a:lnTo>
                  <a:lnTo>
                    <a:pt x="479" y="461"/>
                  </a:lnTo>
                  <a:lnTo>
                    <a:pt x="384" y="384"/>
                  </a:lnTo>
                  <a:lnTo>
                    <a:pt x="242" y="23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542" name="Freeform 110"/>
            <p:cNvSpPr>
              <a:spLocks/>
            </p:cNvSpPr>
            <p:nvPr/>
          </p:nvSpPr>
          <p:spPr bwMode="auto">
            <a:xfrm rot="-5400000">
              <a:off x="2411" y="1808"/>
              <a:ext cx="705" cy="562"/>
            </a:xfrm>
            <a:custGeom>
              <a:avLst/>
              <a:gdLst/>
              <a:ahLst/>
              <a:cxnLst>
                <a:cxn ang="0">
                  <a:pos x="17" y="21"/>
                </a:cxn>
                <a:cxn ang="0">
                  <a:pos x="49" y="61"/>
                </a:cxn>
                <a:cxn ang="0">
                  <a:pos x="80" y="104"/>
                </a:cxn>
                <a:cxn ang="0">
                  <a:pos x="117" y="139"/>
                </a:cxn>
                <a:cxn ang="0">
                  <a:pos x="167" y="170"/>
                </a:cxn>
                <a:cxn ang="0">
                  <a:pos x="223" y="194"/>
                </a:cxn>
                <a:cxn ang="0">
                  <a:pos x="279" y="211"/>
                </a:cxn>
                <a:cxn ang="0">
                  <a:pos x="338" y="222"/>
                </a:cxn>
                <a:cxn ang="0">
                  <a:pos x="384" y="233"/>
                </a:cxn>
                <a:cxn ang="0">
                  <a:pos x="413" y="241"/>
                </a:cxn>
                <a:cxn ang="0">
                  <a:pos x="442" y="253"/>
                </a:cxn>
                <a:cxn ang="0">
                  <a:pos x="469" y="265"/>
                </a:cxn>
                <a:cxn ang="0">
                  <a:pos x="496" y="280"/>
                </a:cxn>
                <a:cxn ang="0">
                  <a:pos x="520" y="297"/>
                </a:cxn>
                <a:cxn ang="0">
                  <a:pos x="542" y="316"/>
                </a:cxn>
                <a:cxn ang="0">
                  <a:pos x="566" y="334"/>
                </a:cxn>
                <a:cxn ang="0">
                  <a:pos x="603" y="363"/>
                </a:cxn>
                <a:cxn ang="0">
                  <a:pos x="644" y="411"/>
                </a:cxn>
                <a:cxn ang="0">
                  <a:pos x="673" y="467"/>
                </a:cxn>
                <a:cxn ang="0">
                  <a:pos x="693" y="528"/>
                </a:cxn>
                <a:cxn ang="0">
                  <a:pos x="700" y="562"/>
                </a:cxn>
                <a:cxn ang="0">
                  <a:pos x="705" y="558"/>
                </a:cxn>
                <a:cxn ang="0">
                  <a:pos x="701" y="529"/>
                </a:cxn>
                <a:cxn ang="0">
                  <a:pos x="690" y="477"/>
                </a:cxn>
                <a:cxn ang="0">
                  <a:pos x="671" y="428"/>
                </a:cxn>
                <a:cxn ang="0">
                  <a:pos x="645" y="380"/>
                </a:cxn>
                <a:cxn ang="0">
                  <a:pos x="618" y="350"/>
                </a:cxn>
                <a:cxn ang="0">
                  <a:pos x="596" y="329"/>
                </a:cxn>
                <a:cxn ang="0">
                  <a:pos x="574" y="309"/>
                </a:cxn>
                <a:cxn ang="0">
                  <a:pos x="552" y="290"/>
                </a:cxn>
                <a:cxn ang="0">
                  <a:pos x="530" y="272"/>
                </a:cxn>
                <a:cxn ang="0">
                  <a:pos x="506" y="255"/>
                </a:cxn>
                <a:cxn ang="0">
                  <a:pos x="482" y="239"/>
                </a:cxn>
                <a:cxn ang="0">
                  <a:pos x="457" y="226"/>
                </a:cxn>
                <a:cxn ang="0">
                  <a:pos x="413" y="209"/>
                </a:cxn>
                <a:cxn ang="0">
                  <a:pos x="348" y="192"/>
                </a:cxn>
                <a:cxn ang="0">
                  <a:pos x="284" y="180"/>
                </a:cxn>
                <a:cxn ang="0">
                  <a:pos x="219" y="166"/>
                </a:cxn>
                <a:cxn ang="0">
                  <a:pos x="172" y="149"/>
                </a:cxn>
                <a:cxn ang="0">
                  <a:pos x="143" y="136"/>
                </a:cxn>
                <a:cxn ang="0">
                  <a:pos x="117" y="119"/>
                </a:cxn>
                <a:cxn ang="0">
                  <a:pos x="92" y="99"/>
                </a:cxn>
                <a:cxn ang="0">
                  <a:pos x="70" y="77"/>
                </a:cxn>
                <a:cxn ang="0">
                  <a:pos x="51" y="53"/>
                </a:cxn>
                <a:cxn ang="0">
                  <a:pos x="31" y="31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05" h="562">
                  <a:moveTo>
                    <a:pt x="0" y="2"/>
                  </a:moveTo>
                  <a:lnTo>
                    <a:pt x="17" y="21"/>
                  </a:lnTo>
                  <a:lnTo>
                    <a:pt x="34" y="41"/>
                  </a:lnTo>
                  <a:lnTo>
                    <a:pt x="49" y="61"/>
                  </a:lnTo>
                  <a:lnTo>
                    <a:pt x="65" y="83"/>
                  </a:lnTo>
                  <a:lnTo>
                    <a:pt x="80" y="104"/>
                  </a:lnTo>
                  <a:lnTo>
                    <a:pt x="99" y="122"/>
                  </a:lnTo>
                  <a:lnTo>
                    <a:pt x="117" y="139"/>
                  </a:lnTo>
                  <a:lnTo>
                    <a:pt x="139" y="155"/>
                  </a:lnTo>
                  <a:lnTo>
                    <a:pt x="167" y="170"/>
                  </a:lnTo>
                  <a:lnTo>
                    <a:pt x="194" y="182"/>
                  </a:lnTo>
                  <a:lnTo>
                    <a:pt x="223" y="194"/>
                  </a:lnTo>
                  <a:lnTo>
                    <a:pt x="250" y="202"/>
                  </a:lnTo>
                  <a:lnTo>
                    <a:pt x="279" y="211"/>
                  </a:lnTo>
                  <a:lnTo>
                    <a:pt x="309" y="217"/>
                  </a:lnTo>
                  <a:lnTo>
                    <a:pt x="338" y="222"/>
                  </a:lnTo>
                  <a:lnTo>
                    <a:pt x="369" y="229"/>
                  </a:lnTo>
                  <a:lnTo>
                    <a:pt x="384" y="233"/>
                  </a:lnTo>
                  <a:lnTo>
                    <a:pt x="399" y="236"/>
                  </a:lnTo>
                  <a:lnTo>
                    <a:pt x="413" y="241"/>
                  </a:lnTo>
                  <a:lnTo>
                    <a:pt x="428" y="246"/>
                  </a:lnTo>
                  <a:lnTo>
                    <a:pt x="442" y="253"/>
                  </a:lnTo>
                  <a:lnTo>
                    <a:pt x="455" y="258"/>
                  </a:lnTo>
                  <a:lnTo>
                    <a:pt x="469" y="265"/>
                  </a:lnTo>
                  <a:lnTo>
                    <a:pt x="482" y="272"/>
                  </a:lnTo>
                  <a:lnTo>
                    <a:pt x="496" y="280"/>
                  </a:lnTo>
                  <a:lnTo>
                    <a:pt x="508" y="289"/>
                  </a:lnTo>
                  <a:lnTo>
                    <a:pt x="520" y="297"/>
                  </a:lnTo>
                  <a:lnTo>
                    <a:pt x="532" y="307"/>
                  </a:lnTo>
                  <a:lnTo>
                    <a:pt x="542" y="316"/>
                  </a:lnTo>
                  <a:lnTo>
                    <a:pt x="554" y="326"/>
                  </a:lnTo>
                  <a:lnTo>
                    <a:pt x="566" y="334"/>
                  </a:lnTo>
                  <a:lnTo>
                    <a:pt x="577" y="343"/>
                  </a:lnTo>
                  <a:lnTo>
                    <a:pt x="603" y="363"/>
                  </a:lnTo>
                  <a:lnTo>
                    <a:pt x="625" y="387"/>
                  </a:lnTo>
                  <a:lnTo>
                    <a:pt x="644" y="411"/>
                  </a:lnTo>
                  <a:lnTo>
                    <a:pt x="659" y="438"/>
                  </a:lnTo>
                  <a:lnTo>
                    <a:pt x="673" y="467"/>
                  </a:lnTo>
                  <a:lnTo>
                    <a:pt x="683" y="495"/>
                  </a:lnTo>
                  <a:lnTo>
                    <a:pt x="693" y="528"/>
                  </a:lnTo>
                  <a:lnTo>
                    <a:pt x="700" y="560"/>
                  </a:lnTo>
                  <a:lnTo>
                    <a:pt x="700" y="562"/>
                  </a:lnTo>
                  <a:lnTo>
                    <a:pt x="703" y="560"/>
                  </a:lnTo>
                  <a:lnTo>
                    <a:pt x="705" y="558"/>
                  </a:lnTo>
                  <a:lnTo>
                    <a:pt x="705" y="556"/>
                  </a:lnTo>
                  <a:lnTo>
                    <a:pt x="701" y="529"/>
                  </a:lnTo>
                  <a:lnTo>
                    <a:pt x="696" y="504"/>
                  </a:lnTo>
                  <a:lnTo>
                    <a:pt x="690" y="477"/>
                  </a:lnTo>
                  <a:lnTo>
                    <a:pt x="681" y="451"/>
                  </a:lnTo>
                  <a:lnTo>
                    <a:pt x="671" y="428"/>
                  </a:lnTo>
                  <a:lnTo>
                    <a:pt x="659" y="404"/>
                  </a:lnTo>
                  <a:lnTo>
                    <a:pt x="645" y="380"/>
                  </a:lnTo>
                  <a:lnTo>
                    <a:pt x="628" y="360"/>
                  </a:lnTo>
                  <a:lnTo>
                    <a:pt x="618" y="350"/>
                  </a:lnTo>
                  <a:lnTo>
                    <a:pt x="608" y="339"/>
                  </a:lnTo>
                  <a:lnTo>
                    <a:pt x="596" y="329"/>
                  </a:lnTo>
                  <a:lnTo>
                    <a:pt x="586" y="319"/>
                  </a:lnTo>
                  <a:lnTo>
                    <a:pt x="574" y="309"/>
                  </a:lnTo>
                  <a:lnTo>
                    <a:pt x="562" y="299"/>
                  </a:lnTo>
                  <a:lnTo>
                    <a:pt x="552" y="290"/>
                  </a:lnTo>
                  <a:lnTo>
                    <a:pt x="540" y="280"/>
                  </a:lnTo>
                  <a:lnTo>
                    <a:pt x="530" y="272"/>
                  </a:lnTo>
                  <a:lnTo>
                    <a:pt x="518" y="261"/>
                  </a:lnTo>
                  <a:lnTo>
                    <a:pt x="506" y="255"/>
                  </a:lnTo>
                  <a:lnTo>
                    <a:pt x="494" y="246"/>
                  </a:lnTo>
                  <a:lnTo>
                    <a:pt x="482" y="239"/>
                  </a:lnTo>
                  <a:lnTo>
                    <a:pt x="469" y="233"/>
                  </a:lnTo>
                  <a:lnTo>
                    <a:pt x="457" y="226"/>
                  </a:lnTo>
                  <a:lnTo>
                    <a:pt x="443" y="221"/>
                  </a:lnTo>
                  <a:lnTo>
                    <a:pt x="413" y="209"/>
                  </a:lnTo>
                  <a:lnTo>
                    <a:pt x="381" y="200"/>
                  </a:lnTo>
                  <a:lnTo>
                    <a:pt x="348" y="192"/>
                  </a:lnTo>
                  <a:lnTo>
                    <a:pt x="316" y="187"/>
                  </a:lnTo>
                  <a:lnTo>
                    <a:pt x="284" y="180"/>
                  </a:lnTo>
                  <a:lnTo>
                    <a:pt x="251" y="175"/>
                  </a:lnTo>
                  <a:lnTo>
                    <a:pt x="219" y="166"/>
                  </a:lnTo>
                  <a:lnTo>
                    <a:pt x="187" y="156"/>
                  </a:lnTo>
                  <a:lnTo>
                    <a:pt x="172" y="149"/>
                  </a:lnTo>
                  <a:lnTo>
                    <a:pt x="158" y="143"/>
                  </a:lnTo>
                  <a:lnTo>
                    <a:pt x="143" y="136"/>
                  </a:lnTo>
                  <a:lnTo>
                    <a:pt x="129" y="127"/>
                  </a:lnTo>
                  <a:lnTo>
                    <a:pt x="117" y="119"/>
                  </a:lnTo>
                  <a:lnTo>
                    <a:pt x="104" y="109"/>
                  </a:lnTo>
                  <a:lnTo>
                    <a:pt x="92" y="99"/>
                  </a:lnTo>
                  <a:lnTo>
                    <a:pt x="80" y="87"/>
                  </a:lnTo>
                  <a:lnTo>
                    <a:pt x="70" y="77"/>
                  </a:lnTo>
                  <a:lnTo>
                    <a:pt x="60" y="65"/>
                  </a:lnTo>
                  <a:lnTo>
                    <a:pt x="51" y="53"/>
                  </a:lnTo>
                  <a:lnTo>
                    <a:pt x="41" y="43"/>
                  </a:lnTo>
                  <a:lnTo>
                    <a:pt x="31" y="31"/>
                  </a:lnTo>
                  <a:lnTo>
                    <a:pt x="20" y="21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47"/>
          <p:cNvGrpSpPr>
            <a:grpSpLocks/>
          </p:cNvGrpSpPr>
          <p:nvPr/>
        </p:nvGrpSpPr>
        <p:grpSpPr bwMode="auto">
          <a:xfrm rot="13100904">
            <a:off x="5890873" y="4098847"/>
            <a:ext cx="844550" cy="1085850"/>
            <a:chOff x="1153" y="1882"/>
            <a:chExt cx="532" cy="684"/>
          </a:xfrm>
        </p:grpSpPr>
        <p:sp>
          <p:nvSpPr>
            <p:cNvPr id="105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6" name="Group 49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07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8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4" name="Group 46"/>
          <p:cNvGrpSpPr>
            <a:grpSpLocks/>
          </p:cNvGrpSpPr>
          <p:nvPr/>
        </p:nvGrpSpPr>
        <p:grpSpPr bwMode="auto">
          <a:xfrm rot="671048">
            <a:off x="5242456" y="2533589"/>
            <a:ext cx="852487" cy="1092200"/>
            <a:chOff x="1153" y="1882"/>
            <a:chExt cx="537" cy="688"/>
          </a:xfrm>
        </p:grpSpPr>
        <p:sp>
          <p:nvSpPr>
            <p:cNvPr id="98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00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1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62" name="群組 61"/>
          <p:cNvGrpSpPr/>
          <p:nvPr/>
        </p:nvGrpSpPr>
        <p:grpSpPr>
          <a:xfrm>
            <a:off x="5311189" y="3293086"/>
            <a:ext cx="1300192" cy="1605998"/>
            <a:chOff x="4456056" y="3623286"/>
            <a:chExt cx="1300192" cy="1605998"/>
          </a:xfrm>
        </p:grpSpPr>
        <p:sp>
          <p:nvSpPr>
            <p:cNvPr id="73" name="Oval 8"/>
            <p:cNvSpPr>
              <a:spLocks noChangeArrowheads="1"/>
            </p:cNvSpPr>
            <p:nvPr/>
          </p:nvSpPr>
          <p:spPr bwMode="auto">
            <a:xfrm rot="9436715">
              <a:off x="4792635" y="3623286"/>
              <a:ext cx="963613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0" name="群組 103"/>
            <p:cNvGrpSpPr/>
            <p:nvPr/>
          </p:nvGrpSpPr>
          <p:grpSpPr>
            <a:xfrm rot="17682976">
              <a:off x="4154632" y="4405171"/>
              <a:ext cx="1125537" cy="522690"/>
              <a:chOff x="3110838" y="4512205"/>
              <a:chExt cx="1125537" cy="522690"/>
            </a:xfrm>
          </p:grpSpPr>
          <p:sp>
            <p:nvSpPr>
              <p:cNvPr id="71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</a:t>
            </a:r>
            <a:fld id="{577DBDC5-AAFF-4C87-979F-4D666CEAC20D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丙烷的模型與結構式</a:t>
            </a:r>
            <a:endParaRPr lang="zh-TW" altLang="zh-TW" baseline="30000" dirty="0"/>
          </a:p>
        </p:txBody>
      </p:sp>
      <p:sp>
        <p:nvSpPr>
          <p:cNvPr id="46" name="矩形 45"/>
          <p:cNvSpPr/>
          <p:nvPr/>
        </p:nvSpPr>
        <p:spPr>
          <a:xfrm>
            <a:off x="639652" y="2228491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528428" y="2213802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 rot="1411949">
            <a:off x="2318099" y="3422113"/>
            <a:ext cx="852487" cy="1092200"/>
            <a:chOff x="1153" y="1882"/>
            <a:chExt cx="537" cy="688"/>
          </a:xfrm>
        </p:grpSpPr>
        <p:sp>
          <p:nvSpPr>
            <p:cNvPr id="74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76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7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8" name="Group 47"/>
          <p:cNvGrpSpPr>
            <a:grpSpLocks/>
          </p:cNvGrpSpPr>
          <p:nvPr/>
        </p:nvGrpSpPr>
        <p:grpSpPr bwMode="auto">
          <a:xfrm rot="13100904">
            <a:off x="2793990" y="4961488"/>
            <a:ext cx="844550" cy="1085850"/>
            <a:chOff x="1153" y="1882"/>
            <a:chExt cx="532" cy="684"/>
          </a:xfrm>
        </p:grpSpPr>
        <p:sp>
          <p:nvSpPr>
            <p:cNvPr id="92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9" name="Group 49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94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5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0" name="Oval 8"/>
          <p:cNvSpPr>
            <a:spLocks noChangeArrowheads="1"/>
          </p:cNvSpPr>
          <p:nvPr/>
        </p:nvSpPr>
        <p:spPr bwMode="auto">
          <a:xfrm rot="20211475">
            <a:off x="2594575" y="4240565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0" name="Group 26"/>
          <p:cNvGrpSpPr>
            <a:grpSpLocks/>
          </p:cNvGrpSpPr>
          <p:nvPr/>
        </p:nvGrpSpPr>
        <p:grpSpPr bwMode="auto">
          <a:xfrm rot="13184618">
            <a:off x="1901886" y="4497047"/>
            <a:ext cx="669926" cy="1128713"/>
            <a:chOff x="1880" y="1746"/>
            <a:chExt cx="422" cy="711"/>
          </a:xfrm>
        </p:grpSpPr>
        <p:grpSp>
          <p:nvGrpSpPr>
            <p:cNvPr id="21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90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1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9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1" name="群組 60"/>
          <p:cNvGrpSpPr/>
          <p:nvPr/>
        </p:nvGrpSpPr>
        <p:grpSpPr>
          <a:xfrm>
            <a:off x="3301737" y="4069465"/>
            <a:ext cx="1912166" cy="963612"/>
            <a:chOff x="2446604" y="4399665"/>
            <a:chExt cx="1912166" cy="963612"/>
          </a:xfrm>
        </p:grpSpPr>
        <p:grpSp>
          <p:nvGrpSpPr>
            <p:cNvPr id="16" name="群組 103"/>
            <p:cNvGrpSpPr/>
            <p:nvPr/>
          </p:nvGrpSpPr>
          <p:grpSpPr>
            <a:xfrm rot="8667189">
              <a:off x="2446604" y="4543194"/>
              <a:ext cx="1125537" cy="522690"/>
              <a:chOff x="3110838" y="4512205"/>
              <a:chExt cx="1125537" cy="522690"/>
            </a:xfrm>
          </p:grpSpPr>
          <p:sp>
            <p:nvSpPr>
              <p:cNvPr id="103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22" name="Oval 8"/>
            <p:cNvSpPr>
              <a:spLocks noChangeArrowheads="1"/>
            </p:cNvSpPr>
            <p:nvPr/>
          </p:nvSpPr>
          <p:spPr bwMode="auto">
            <a:xfrm rot="9436715">
              <a:off x="3395157" y="4399665"/>
              <a:ext cx="963613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2" name="Group 57"/>
          <p:cNvGrpSpPr>
            <a:grpSpLocks/>
          </p:cNvGrpSpPr>
          <p:nvPr/>
        </p:nvGrpSpPr>
        <p:grpSpPr bwMode="auto">
          <a:xfrm rot="17322187">
            <a:off x="4762313" y="4779134"/>
            <a:ext cx="868363" cy="1031876"/>
            <a:chOff x="1228" y="2710"/>
            <a:chExt cx="547" cy="650"/>
          </a:xfrm>
        </p:grpSpPr>
        <p:grpSp>
          <p:nvGrpSpPr>
            <p:cNvPr id="23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85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6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4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5" name="Group 26"/>
          <p:cNvGrpSpPr>
            <a:grpSpLocks/>
          </p:cNvGrpSpPr>
          <p:nvPr/>
        </p:nvGrpSpPr>
        <p:grpSpPr bwMode="auto">
          <a:xfrm rot="20705836">
            <a:off x="4481184" y="3134073"/>
            <a:ext cx="669926" cy="1128713"/>
            <a:chOff x="1880" y="1746"/>
            <a:chExt cx="422" cy="711"/>
          </a:xfrm>
        </p:grpSpPr>
        <p:grpSp>
          <p:nvGrpSpPr>
            <p:cNvPr id="78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81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9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3" name="Group 57"/>
          <p:cNvGrpSpPr>
            <a:grpSpLocks/>
          </p:cNvGrpSpPr>
          <p:nvPr/>
        </p:nvGrpSpPr>
        <p:grpSpPr bwMode="auto">
          <a:xfrm rot="14058824">
            <a:off x="6591113" y="3243631"/>
            <a:ext cx="868363" cy="1031876"/>
            <a:chOff x="1228" y="2710"/>
            <a:chExt cx="547" cy="650"/>
          </a:xfrm>
        </p:grpSpPr>
        <p:grpSp>
          <p:nvGrpSpPr>
            <p:cNvPr id="88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96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7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9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3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9" name="矩形 58"/>
          <p:cNvSpPr/>
          <p:nvPr/>
        </p:nvSpPr>
        <p:spPr>
          <a:xfrm>
            <a:off x="553515" y="1047729"/>
            <a:ext cx="282705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2n+2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579710" y="1129236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n=3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3" name="群組 62"/>
          <p:cNvGrpSpPr/>
          <p:nvPr/>
        </p:nvGrpSpPr>
        <p:grpSpPr>
          <a:xfrm>
            <a:off x="2245190" y="2921000"/>
            <a:ext cx="4683403" cy="2960191"/>
            <a:chOff x="4886790" y="3092803"/>
            <a:chExt cx="4683403" cy="2960191"/>
          </a:xfrm>
        </p:grpSpPr>
        <p:sp>
          <p:nvSpPr>
            <p:cNvPr id="64" name="矩形 63"/>
            <p:cNvSpPr/>
            <p:nvPr/>
          </p:nvSpPr>
          <p:spPr>
            <a:xfrm>
              <a:off x="4886790" y="41786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544646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矩形 66"/>
            <p:cNvSpPr/>
            <p:nvPr/>
          </p:nvSpPr>
          <p:spPr>
            <a:xfrm rot="5400000">
              <a:off x="5960819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5867865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645611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矩形 108"/>
            <p:cNvSpPr/>
            <p:nvPr/>
          </p:nvSpPr>
          <p:spPr>
            <a:xfrm rot="5400000">
              <a:off x="5960819" y="49999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5867865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69631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3" name="矩形 112"/>
            <p:cNvSpPr/>
            <p:nvPr/>
          </p:nvSpPr>
          <p:spPr>
            <a:xfrm rot="5400000">
              <a:off x="7027619" y="40093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矩形 113"/>
            <p:cNvSpPr/>
            <p:nvPr/>
          </p:nvSpPr>
          <p:spPr>
            <a:xfrm rot="5400000">
              <a:off x="7027619" y="4999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6926198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6926198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7539847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8046920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 rot="5400000">
              <a:off x="8111347" y="40093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" name="矩形 120"/>
            <p:cNvSpPr/>
            <p:nvPr/>
          </p:nvSpPr>
          <p:spPr>
            <a:xfrm rot="5400000">
              <a:off x="8111347" y="4999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8009926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>
              <a:off x="8009926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8971952" y="4117269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8598180" y="4486685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80" grpId="0" animBg="1"/>
      <p:bldP spid="80" grpId="1" animBg="1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乙烯的模型與結構式</a:t>
            </a:r>
            <a:endParaRPr lang="zh-TW" altLang="zh-TW" dirty="0"/>
          </a:p>
        </p:txBody>
      </p:sp>
      <p:sp>
        <p:nvSpPr>
          <p:cNvPr id="61" name="矩形 60"/>
          <p:cNvSpPr/>
          <p:nvPr/>
        </p:nvSpPr>
        <p:spPr>
          <a:xfrm>
            <a:off x="639652" y="2253892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528428" y="2239203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78" name="Group 46"/>
          <p:cNvGrpSpPr>
            <a:grpSpLocks/>
          </p:cNvGrpSpPr>
          <p:nvPr/>
        </p:nvGrpSpPr>
        <p:grpSpPr bwMode="auto">
          <a:xfrm rot="13501079">
            <a:off x="1723518" y="5234670"/>
            <a:ext cx="844550" cy="1085850"/>
            <a:chOff x="1153" y="1882"/>
            <a:chExt cx="532" cy="684"/>
          </a:xfrm>
        </p:grpSpPr>
        <p:sp>
          <p:nvSpPr>
            <p:cNvPr id="79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1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82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3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4" name="Group 46"/>
          <p:cNvGrpSpPr>
            <a:grpSpLocks/>
          </p:cNvGrpSpPr>
          <p:nvPr/>
        </p:nvGrpSpPr>
        <p:grpSpPr bwMode="auto">
          <a:xfrm rot="8201958">
            <a:off x="3793857" y="3310978"/>
            <a:ext cx="844550" cy="1085850"/>
            <a:chOff x="1153" y="1882"/>
            <a:chExt cx="532" cy="684"/>
          </a:xfrm>
        </p:grpSpPr>
        <p:sp>
          <p:nvSpPr>
            <p:cNvPr id="145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7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8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8" name="Oval 8"/>
          <p:cNvSpPr>
            <a:spLocks noChangeArrowheads="1"/>
          </p:cNvSpPr>
          <p:nvPr/>
        </p:nvSpPr>
        <p:spPr bwMode="auto">
          <a:xfrm rot="710185">
            <a:off x="2851335" y="3350035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0" name="Group 57"/>
          <p:cNvGrpSpPr>
            <a:grpSpLocks/>
          </p:cNvGrpSpPr>
          <p:nvPr/>
        </p:nvGrpSpPr>
        <p:grpSpPr bwMode="auto">
          <a:xfrm rot="8408676">
            <a:off x="2831094" y="2421858"/>
            <a:ext cx="868363" cy="1031876"/>
            <a:chOff x="1228" y="2710"/>
            <a:chExt cx="547" cy="650"/>
          </a:xfrm>
        </p:grpSpPr>
        <p:grpSp>
          <p:nvGrpSpPr>
            <p:cNvPr id="21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85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6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4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2586268" y="3874100"/>
            <a:ext cx="559410" cy="1051406"/>
            <a:chOff x="2586268" y="3874100"/>
            <a:chExt cx="559410" cy="1051406"/>
          </a:xfrm>
        </p:grpSpPr>
        <p:grpSp>
          <p:nvGrpSpPr>
            <p:cNvPr id="16" name="群組 103"/>
            <p:cNvGrpSpPr/>
            <p:nvPr/>
          </p:nvGrpSpPr>
          <p:grpSpPr>
            <a:xfrm rot="17226318">
              <a:off x="2353211" y="4107157"/>
              <a:ext cx="870249" cy="404136"/>
              <a:chOff x="3110838" y="4512205"/>
              <a:chExt cx="1125537" cy="522690"/>
            </a:xfrm>
          </p:grpSpPr>
          <p:sp>
            <p:nvSpPr>
              <p:cNvPr id="103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6" name="群組 103"/>
            <p:cNvGrpSpPr/>
            <p:nvPr/>
          </p:nvGrpSpPr>
          <p:grpSpPr>
            <a:xfrm rot="17226318">
              <a:off x="2508485" y="4288314"/>
              <a:ext cx="870249" cy="404136"/>
              <a:chOff x="3110838" y="4512205"/>
              <a:chExt cx="1125537" cy="522690"/>
            </a:xfrm>
          </p:grpSpPr>
          <p:sp>
            <p:nvSpPr>
              <p:cNvPr id="67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8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0" name="Oval 8"/>
          <p:cNvSpPr>
            <a:spLocks noChangeArrowheads="1"/>
          </p:cNvSpPr>
          <p:nvPr/>
        </p:nvSpPr>
        <p:spPr bwMode="auto">
          <a:xfrm rot="710185">
            <a:off x="1635010" y="4342073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9" name="Group 57"/>
          <p:cNvGrpSpPr>
            <a:grpSpLocks/>
          </p:cNvGrpSpPr>
          <p:nvPr/>
        </p:nvGrpSpPr>
        <p:grpSpPr bwMode="auto">
          <a:xfrm rot="3520522">
            <a:off x="769380" y="4233408"/>
            <a:ext cx="868363" cy="1031876"/>
            <a:chOff x="1228" y="2710"/>
            <a:chExt cx="547" cy="650"/>
          </a:xfrm>
        </p:grpSpPr>
        <p:grpSp>
          <p:nvGrpSpPr>
            <p:cNvPr id="70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72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3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5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1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553515" y="1047729"/>
            <a:ext cx="2233368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596643" y="1129236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n=2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8" name="群組 37"/>
          <p:cNvGrpSpPr/>
          <p:nvPr/>
        </p:nvGrpSpPr>
        <p:grpSpPr>
          <a:xfrm>
            <a:off x="5071998" y="3389137"/>
            <a:ext cx="3248308" cy="2375990"/>
            <a:chOff x="5071998" y="3389137"/>
            <a:chExt cx="3248308" cy="2375990"/>
          </a:xfrm>
        </p:grpSpPr>
        <p:sp>
          <p:nvSpPr>
            <p:cNvPr id="40" name="矩形 39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 rot="2449029">
              <a:off x="5571353" y="4110977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5071999" y="338913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456119" y="440201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4"/>
            <p:cNvSpPr/>
            <p:nvPr/>
          </p:nvSpPr>
          <p:spPr>
            <a:xfrm rot="18718981">
              <a:off x="5588286" y="496611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5071998" y="497028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69631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 rot="8303201">
              <a:off x="7349353" y="4094046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矩形 49"/>
            <p:cNvSpPr/>
            <p:nvPr/>
          </p:nvSpPr>
          <p:spPr>
            <a:xfrm rot="2232639">
              <a:off x="7400153" y="4957646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7696665" y="3406069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722065" y="499568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456119" y="45713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4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58" grpId="0" animBg="1"/>
      <p:bldP spid="80" grpId="0" animBg="1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群組 92"/>
          <p:cNvGrpSpPr/>
          <p:nvPr/>
        </p:nvGrpSpPr>
        <p:grpSpPr>
          <a:xfrm>
            <a:off x="4652729" y="2947494"/>
            <a:ext cx="2598842" cy="2387882"/>
            <a:chOff x="5228464" y="2930560"/>
            <a:chExt cx="2598842" cy="2387882"/>
          </a:xfrm>
        </p:grpSpPr>
        <p:grpSp>
          <p:nvGrpSpPr>
            <p:cNvPr id="55" name="Group 46"/>
            <p:cNvGrpSpPr>
              <a:grpSpLocks/>
            </p:cNvGrpSpPr>
            <p:nvPr/>
          </p:nvGrpSpPr>
          <p:grpSpPr bwMode="auto">
            <a:xfrm rot="9694456">
              <a:off x="6982756" y="3861696"/>
              <a:ext cx="844550" cy="1085850"/>
              <a:chOff x="1153" y="1882"/>
              <a:chExt cx="532" cy="684"/>
            </a:xfrm>
          </p:grpSpPr>
          <p:sp>
            <p:nvSpPr>
              <p:cNvPr id="88" name="Oval 17"/>
              <p:cNvSpPr>
                <a:spLocks noChangeArrowheads="1"/>
              </p:cNvSpPr>
              <p:nvPr/>
            </p:nvSpPr>
            <p:spPr bwMode="auto">
              <a:xfrm>
                <a:off x="1153" y="1882"/>
                <a:ext cx="422" cy="4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89" name="Group 18"/>
              <p:cNvGrpSpPr>
                <a:grpSpLocks/>
              </p:cNvGrpSpPr>
              <p:nvPr/>
            </p:nvGrpSpPr>
            <p:grpSpPr bwMode="auto">
              <a:xfrm rot="8306451">
                <a:off x="1470" y="2102"/>
                <a:ext cx="215" cy="464"/>
                <a:chOff x="2234" y="1718"/>
                <a:chExt cx="250" cy="616"/>
              </a:xfrm>
            </p:grpSpPr>
            <p:sp>
              <p:nvSpPr>
                <p:cNvPr id="90" name="Oval 19"/>
                <p:cNvSpPr>
                  <a:spLocks noChangeArrowheads="1"/>
                </p:cNvSpPr>
                <p:nvPr/>
              </p:nvSpPr>
              <p:spPr bwMode="auto">
                <a:xfrm>
                  <a:off x="2234" y="2204"/>
                  <a:ext cx="250" cy="13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1" name="AutoShape 20"/>
                <p:cNvSpPr>
                  <a:spLocks noChangeArrowheads="1"/>
                </p:cNvSpPr>
                <p:nvPr/>
              </p:nvSpPr>
              <p:spPr bwMode="auto">
                <a:xfrm>
                  <a:off x="2309" y="1718"/>
                  <a:ext cx="95" cy="566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56" name="Group 46"/>
            <p:cNvGrpSpPr>
              <a:grpSpLocks/>
            </p:cNvGrpSpPr>
            <p:nvPr/>
          </p:nvGrpSpPr>
          <p:grpSpPr bwMode="auto">
            <a:xfrm rot="13697428">
              <a:off x="6120917" y="4353242"/>
              <a:ext cx="844550" cy="1085850"/>
              <a:chOff x="1153" y="1882"/>
              <a:chExt cx="532" cy="684"/>
            </a:xfrm>
          </p:grpSpPr>
          <p:sp>
            <p:nvSpPr>
              <p:cNvPr id="76" name="Oval 17"/>
              <p:cNvSpPr>
                <a:spLocks noChangeArrowheads="1"/>
              </p:cNvSpPr>
              <p:nvPr/>
            </p:nvSpPr>
            <p:spPr bwMode="auto">
              <a:xfrm>
                <a:off x="1153" y="1882"/>
                <a:ext cx="422" cy="4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77" name="Group 18"/>
              <p:cNvGrpSpPr>
                <a:grpSpLocks/>
              </p:cNvGrpSpPr>
              <p:nvPr/>
            </p:nvGrpSpPr>
            <p:grpSpPr bwMode="auto">
              <a:xfrm rot="8306451">
                <a:off x="1470" y="2102"/>
                <a:ext cx="215" cy="464"/>
                <a:chOff x="2234" y="1718"/>
                <a:chExt cx="250" cy="616"/>
              </a:xfrm>
            </p:grpSpPr>
            <p:sp>
              <p:nvSpPr>
                <p:cNvPr id="78" name="Oval 19"/>
                <p:cNvSpPr>
                  <a:spLocks noChangeArrowheads="1"/>
                </p:cNvSpPr>
                <p:nvPr/>
              </p:nvSpPr>
              <p:spPr bwMode="auto">
                <a:xfrm>
                  <a:off x="2234" y="2204"/>
                  <a:ext cx="250" cy="13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81" name="AutoShape 20"/>
                <p:cNvSpPr>
                  <a:spLocks noChangeArrowheads="1"/>
                </p:cNvSpPr>
                <p:nvPr/>
              </p:nvSpPr>
              <p:spPr bwMode="auto">
                <a:xfrm>
                  <a:off x="2309" y="1718"/>
                  <a:ext cx="95" cy="566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 rot="710185">
              <a:off x="6124738" y="3597072"/>
              <a:ext cx="963613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9" name="群組 103"/>
            <p:cNvGrpSpPr/>
            <p:nvPr/>
          </p:nvGrpSpPr>
          <p:grpSpPr>
            <a:xfrm rot="20048512">
              <a:off x="5228464" y="3901649"/>
              <a:ext cx="1125537" cy="522690"/>
              <a:chOff x="3110838" y="4512205"/>
              <a:chExt cx="1125537" cy="522690"/>
            </a:xfrm>
          </p:grpSpPr>
          <p:sp>
            <p:nvSpPr>
              <p:cNvPr id="70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4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0" name="Group 57"/>
            <p:cNvGrpSpPr>
              <a:grpSpLocks/>
            </p:cNvGrpSpPr>
            <p:nvPr/>
          </p:nvGrpSpPr>
          <p:grpSpPr bwMode="auto">
            <a:xfrm rot="11164597">
              <a:off x="6796530" y="2930560"/>
              <a:ext cx="868363" cy="1031876"/>
              <a:chOff x="1228" y="2710"/>
              <a:chExt cx="547" cy="650"/>
            </a:xfrm>
          </p:grpSpPr>
          <p:grpSp>
            <p:nvGrpSpPr>
              <p:cNvPr id="63" name="Group 25"/>
              <p:cNvGrpSpPr>
                <a:grpSpLocks/>
              </p:cNvGrpSpPr>
              <p:nvPr/>
            </p:nvGrpSpPr>
            <p:grpSpPr bwMode="auto">
              <a:xfrm rot="710293">
                <a:off x="1415" y="2710"/>
                <a:ext cx="360" cy="467"/>
                <a:chOff x="3013" y="2079"/>
                <a:chExt cx="360" cy="467"/>
              </a:xfrm>
            </p:grpSpPr>
            <p:sp>
              <p:nvSpPr>
                <p:cNvPr id="65" name="Oval 24"/>
                <p:cNvSpPr>
                  <a:spLocks noChangeArrowheads="1"/>
                </p:cNvSpPr>
                <p:nvPr/>
              </p:nvSpPr>
              <p:spPr bwMode="auto">
                <a:xfrm rot="1331040">
                  <a:off x="3158" y="2079"/>
                  <a:ext cx="215" cy="9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6" name="Oval 22"/>
                <p:cNvSpPr>
                  <a:spLocks noChangeArrowheads="1"/>
                </p:cNvSpPr>
                <p:nvPr/>
              </p:nvSpPr>
              <p:spPr bwMode="auto">
                <a:xfrm rot="1331040">
                  <a:off x="3013" y="2449"/>
                  <a:ext cx="215" cy="9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9" name="AutoShape 23"/>
                <p:cNvSpPr>
                  <a:spLocks noChangeArrowheads="1"/>
                </p:cNvSpPr>
                <p:nvPr/>
              </p:nvSpPr>
              <p:spPr bwMode="auto">
                <a:xfrm rot="1331040">
                  <a:off x="3154" y="2098"/>
                  <a:ext cx="81" cy="425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64" name="Oval 27"/>
              <p:cNvSpPr>
                <a:spLocks noChangeArrowheads="1"/>
              </p:cNvSpPr>
              <p:nvPr/>
            </p:nvSpPr>
            <p:spPr bwMode="auto">
              <a:xfrm>
                <a:off x="1228" y="2938"/>
                <a:ext cx="422" cy="4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丙烯的模型與結構式</a:t>
            </a:r>
            <a:endParaRPr lang="zh-TW" altLang="zh-TW" dirty="0"/>
          </a:p>
        </p:txBody>
      </p:sp>
      <p:sp>
        <p:nvSpPr>
          <p:cNvPr id="61" name="矩形 60"/>
          <p:cNvSpPr/>
          <p:nvPr/>
        </p:nvSpPr>
        <p:spPr>
          <a:xfrm>
            <a:off x="588849" y="2270825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477625" y="2256136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 rot="13501079">
            <a:off x="2934249" y="5319337"/>
            <a:ext cx="844550" cy="1085850"/>
            <a:chOff x="1153" y="1882"/>
            <a:chExt cx="532" cy="684"/>
          </a:xfrm>
        </p:grpSpPr>
        <p:sp>
          <p:nvSpPr>
            <p:cNvPr id="79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82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3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4" name="Group 46"/>
          <p:cNvGrpSpPr>
            <a:grpSpLocks/>
          </p:cNvGrpSpPr>
          <p:nvPr/>
        </p:nvGrpSpPr>
        <p:grpSpPr bwMode="auto">
          <a:xfrm rot="8201958">
            <a:off x="5004588" y="3395645"/>
            <a:ext cx="844550" cy="1085850"/>
            <a:chOff x="1153" y="1882"/>
            <a:chExt cx="532" cy="684"/>
          </a:xfrm>
        </p:grpSpPr>
        <p:sp>
          <p:nvSpPr>
            <p:cNvPr id="145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7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8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8" name="Oval 8"/>
          <p:cNvSpPr>
            <a:spLocks noChangeArrowheads="1"/>
          </p:cNvSpPr>
          <p:nvPr/>
        </p:nvSpPr>
        <p:spPr bwMode="auto">
          <a:xfrm rot="710185">
            <a:off x="4062066" y="3434702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57"/>
          <p:cNvGrpSpPr>
            <a:grpSpLocks/>
          </p:cNvGrpSpPr>
          <p:nvPr/>
        </p:nvGrpSpPr>
        <p:grpSpPr bwMode="auto">
          <a:xfrm rot="8408676">
            <a:off x="4041825" y="2506525"/>
            <a:ext cx="868363" cy="1031876"/>
            <a:chOff x="1228" y="2710"/>
            <a:chExt cx="547" cy="65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85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6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4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群組 36"/>
          <p:cNvGrpSpPr/>
          <p:nvPr/>
        </p:nvGrpSpPr>
        <p:grpSpPr>
          <a:xfrm>
            <a:off x="3796999" y="3958767"/>
            <a:ext cx="559410" cy="1051406"/>
            <a:chOff x="2586268" y="3874100"/>
            <a:chExt cx="559410" cy="1051406"/>
          </a:xfrm>
        </p:grpSpPr>
        <p:grpSp>
          <p:nvGrpSpPr>
            <p:cNvPr id="9" name="群組 103"/>
            <p:cNvGrpSpPr/>
            <p:nvPr/>
          </p:nvGrpSpPr>
          <p:grpSpPr>
            <a:xfrm rot="17226318">
              <a:off x="2353211" y="4107157"/>
              <a:ext cx="870249" cy="404136"/>
              <a:chOff x="3110838" y="4512205"/>
              <a:chExt cx="1125537" cy="522690"/>
            </a:xfrm>
          </p:grpSpPr>
          <p:sp>
            <p:nvSpPr>
              <p:cNvPr id="103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群組 103"/>
            <p:cNvGrpSpPr/>
            <p:nvPr/>
          </p:nvGrpSpPr>
          <p:grpSpPr>
            <a:xfrm rot="17226318">
              <a:off x="2508485" y="4288314"/>
              <a:ext cx="870249" cy="404136"/>
              <a:chOff x="3110838" y="4512205"/>
              <a:chExt cx="1125537" cy="522690"/>
            </a:xfrm>
          </p:grpSpPr>
          <p:sp>
            <p:nvSpPr>
              <p:cNvPr id="67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8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0" name="Oval 8"/>
          <p:cNvSpPr>
            <a:spLocks noChangeArrowheads="1"/>
          </p:cNvSpPr>
          <p:nvPr/>
        </p:nvSpPr>
        <p:spPr bwMode="auto">
          <a:xfrm rot="710185">
            <a:off x="2845741" y="4426740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1" name="Group 57"/>
          <p:cNvGrpSpPr>
            <a:grpSpLocks/>
          </p:cNvGrpSpPr>
          <p:nvPr/>
        </p:nvGrpSpPr>
        <p:grpSpPr bwMode="auto">
          <a:xfrm rot="3520522">
            <a:off x="1980111" y="4318075"/>
            <a:ext cx="868363" cy="1031876"/>
            <a:chOff x="1228" y="2710"/>
            <a:chExt cx="547" cy="650"/>
          </a:xfrm>
        </p:grpSpPr>
        <p:grpSp>
          <p:nvGrpSpPr>
            <p:cNvPr id="12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72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3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5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1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553515" y="1047729"/>
            <a:ext cx="2233368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596643" y="1129236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n=3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群組 37"/>
          <p:cNvGrpSpPr/>
          <p:nvPr/>
        </p:nvGrpSpPr>
        <p:grpSpPr>
          <a:xfrm>
            <a:off x="2379598" y="3152068"/>
            <a:ext cx="4526774" cy="2706191"/>
            <a:chOff x="5071998" y="3135136"/>
            <a:chExt cx="4526774" cy="2706191"/>
          </a:xfrm>
        </p:grpSpPr>
        <p:sp>
          <p:nvSpPr>
            <p:cNvPr id="40" name="矩形 39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 rot="2449029">
              <a:off x="5571353" y="4110977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5071999" y="338913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456119" y="440201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4"/>
            <p:cNvSpPr/>
            <p:nvPr/>
          </p:nvSpPr>
          <p:spPr>
            <a:xfrm rot="18718981">
              <a:off x="5588286" y="496611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5071998" y="497028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69631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 rot="5400000">
              <a:off x="7036086" y="398398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6976998" y="313513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984531" y="507188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6456119" y="45713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7962258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7514453" y="4512084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矩形 95"/>
            <p:cNvSpPr/>
            <p:nvPr/>
          </p:nvSpPr>
          <p:spPr>
            <a:xfrm rot="5400000">
              <a:off x="8085953" y="403478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矩形 96"/>
            <p:cNvSpPr/>
            <p:nvPr/>
          </p:nvSpPr>
          <p:spPr>
            <a:xfrm>
              <a:off x="8018398" y="313513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 rot="5400000">
              <a:off x="8060553" y="4966114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矩形 98"/>
            <p:cNvSpPr/>
            <p:nvPr/>
          </p:nvSpPr>
          <p:spPr>
            <a:xfrm>
              <a:off x="8564320" y="44951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矩形 99"/>
            <p:cNvSpPr/>
            <p:nvPr/>
          </p:nvSpPr>
          <p:spPr>
            <a:xfrm>
              <a:off x="9000531" y="4142669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58" grpId="0" animBg="1"/>
      <p:bldP spid="58" grpId="1" animBg="1"/>
      <p:bldP spid="80" grpId="0" animBg="1"/>
      <p:bldP spid="80" grpId="1" animBg="1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乙炔的模型與結構式</a:t>
            </a:r>
            <a:endParaRPr lang="zh-TW" altLang="zh-TW" dirty="0"/>
          </a:p>
        </p:txBody>
      </p:sp>
      <p:sp>
        <p:nvSpPr>
          <p:cNvPr id="61" name="矩形 60"/>
          <p:cNvSpPr/>
          <p:nvPr/>
        </p:nvSpPr>
        <p:spPr>
          <a:xfrm>
            <a:off x="648118" y="2490958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536894" y="2476269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 rot="5400000">
            <a:off x="3670052" y="2984041"/>
            <a:ext cx="844550" cy="1085850"/>
            <a:chOff x="1153" y="1882"/>
            <a:chExt cx="532" cy="684"/>
          </a:xfrm>
        </p:grpSpPr>
        <p:sp>
          <p:nvSpPr>
            <p:cNvPr id="145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7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8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3" name="群組 22"/>
          <p:cNvGrpSpPr/>
          <p:nvPr/>
        </p:nvGrpSpPr>
        <p:grpSpPr>
          <a:xfrm>
            <a:off x="2341408" y="3618319"/>
            <a:ext cx="1634407" cy="1160912"/>
            <a:chOff x="4017808" y="3017186"/>
            <a:chExt cx="1634407" cy="1160912"/>
          </a:xfrm>
        </p:grpSpPr>
        <p:sp>
          <p:nvSpPr>
            <p:cNvPr id="58" name="Oval 8"/>
            <p:cNvSpPr>
              <a:spLocks noChangeArrowheads="1"/>
            </p:cNvSpPr>
            <p:nvPr/>
          </p:nvSpPr>
          <p:spPr bwMode="auto">
            <a:xfrm rot="710185">
              <a:off x="4688602" y="3017186"/>
              <a:ext cx="963613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" name="AutoShape 34"/>
            <p:cNvSpPr>
              <a:spLocks noChangeArrowheads="1"/>
            </p:cNvSpPr>
            <p:nvPr/>
          </p:nvSpPr>
          <p:spPr bwMode="auto">
            <a:xfrm rot="13787167">
              <a:off x="4404449" y="3470203"/>
              <a:ext cx="96967" cy="870249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 rot="13787167">
              <a:off x="4490714" y="3582347"/>
              <a:ext cx="96967" cy="870249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9" name="AutoShape 34"/>
            <p:cNvSpPr>
              <a:spLocks noChangeArrowheads="1"/>
            </p:cNvSpPr>
            <p:nvPr/>
          </p:nvSpPr>
          <p:spPr bwMode="auto">
            <a:xfrm rot="13787167">
              <a:off x="4576976" y="3694490"/>
              <a:ext cx="96967" cy="870249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80" name="Oval 8"/>
          <p:cNvSpPr>
            <a:spLocks noChangeArrowheads="1"/>
          </p:cNvSpPr>
          <p:nvPr/>
        </p:nvSpPr>
        <p:spPr bwMode="auto">
          <a:xfrm rot="710185">
            <a:off x="1795877" y="4610357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 rot="917192">
            <a:off x="1120030" y="5157300"/>
            <a:ext cx="868363" cy="1031876"/>
            <a:chOff x="1228" y="2710"/>
            <a:chExt cx="547" cy="650"/>
          </a:xfrm>
        </p:grpSpPr>
        <p:grpSp>
          <p:nvGrpSpPr>
            <p:cNvPr id="11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72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3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5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1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1" name="矩形 20"/>
          <p:cNvSpPr/>
          <p:nvPr/>
        </p:nvSpPr>
        <p:spPr>
          <a:xfrm>
            <a:off x="553515" y="1047729"/>
            <a:ext cx="269881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2n-2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579710" y="1129236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n=2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4886790" y="4125736"/>
            <a:ext cx="3574275" cy="822358"/>
            <a:chOff x="4886790" y="4125736"/>
            <a:chExt cx="3574275" cy="822358"/>
          </a:xfrm>
        </p:grpSpPr>
        <p:sp>
          <p:nvSpPr>
            <p:cNvPr id="25" name="矩形 24"/>
            <p:cNvSpPr/>
            <p:nvPr/>
          </p:nvSpPr>
          <p:spPr>
            <a:xfrm>
              <a:off x="4886790" y="41786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544646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645611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7862824" y="412573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9631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7489052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6456120" y="43427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6456119" y="4639085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80" grpId="0" animBg="1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</a:t>
            </a:r>
            <a:fld id="{577DBDC5-AAFF-4C87-979F-4D666CEAC20D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87413" y="122238"/>
            <a:ext cx="7089939" cy="78581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正己烷</a:t>
            </a:r>
            <a:r>
              <a:rPr lang="en-US" altLang="zh-TW" dirty="0" smtClean="0"/>
              <a:t>(</a:t>
            </a:r>
            <a:r>
              <a:rPr lang="zh-TW" altLang="en-US" dirty="0" smtClean="0"/>
              <a:t>鏈狀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的模型與結構式</a:t>
            </a:r>
            <a:endParaRPr lang="zh-TW" altLang="zh-TW" dirty="0"/>
          </a:p>
        </p:txBody>
      </p:sp>
      <p:sp>
        <p:nvSpPr>
          <p:cNvPr id="61" name="矩形 60"/>
          <p:cNvSpPr/>
          <p:nvPr/>
        </p:nvSpPr>
        <p:spPr>
          <a:xfrm>
            <a:off x="639652" y="1093958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528428" y="1079269"/>
            <a:ext cx="1326582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 rot="13939273">
            <a:off x="1398615" y="4410956"/>
            <a:ext cx="628096" cy="804712"/>
            <a:chOff x="1153" y="1882"/>
            <a:chExt cx="537" cy="688"/>
          </a:xfrm>
        </p:grpSpPr>
        <p:sp>
          <p:nvSpPr>
            <p:cNvPr id="74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76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7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4" name="Group 46"/>
          <p:cNvGrpSpPr>
            <a:grpSpLocks/>
          </p:cNvGrpSpPr>
          <p:nvPr/>
        </p:nvGrpSpPr>
        <p:grpSpPr bwMode="auto">
          <a:xfrm rot="2002861">
            <a:off x="1331876" y="3199439"/>
            <a:ext cx="628096" cy="804712"/>
            <a:chOff x="1153" y="1882"/>
            <a:chExt cx="537" cy="688"/>
          </a:xfrm>
        </p:grpSpPr>
        <p:sp>
          <p:nvSpPr>
            <p:cNvPr id="98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00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1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22" name="Oval 8"/>
          <p:cNvSpPr>
            <a:spLocks noChangeArrowheads="1"/>
          </p:cNvSpPr>
          <p:nvPr/>
        </p:nvSpPr>
        <p:spPr bwMode="auto">
          <a:xfrm rot="364039">
            <a:off x="1410078" y="3895419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7" name="Group 49"/>
          <p:cNvGrpSpPr>
            <a:grpSpLocks/>
          </p:cNvGrpSpPr>
          <p:nvPr/>
        </p:nvGrpSpPr>
        <p:grpSpPr bwMode="auto">
          <a:xfrm rot="16135767">
            <a:off x="1148512" y="3982568"/>
            <a:ext cx="251473" cy="542713"/>
            <a:chOff x="2234" y="1718"/>
            <a:chExt cx="250" cy="616"/>
          </a:xfrm>
        </p:grpSpPr>
        <p:sp>
          <p:nvSpPr>
            <p:cNvPr id="136" name="Oval 50"/>
            <p:cNvSpPr>
              <a:spLocks noChangeArrowheads="1"/>
            </p:cNvSpPr>
            <p:nvPr/>
          </p:nvSpPr>
          <p:spPr bwMode="auto">
            <a:xfrm>
              <a:off x="2234" y="2204"/>
              <a:ext cx="250" cy="13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7" name="AutoShape 51"/>
            <p:cNvSpPr>
              <a:spLocks noChangeArrowheads="1"/>
            </p:cNvSpPr>
            <p:nvPr/>
          </p:nvSpPr>
          <p:spPr bwMode="auto">
            <a:xfrm>
              <a:off x="2309" y="1718"/>
              <a:ext cx="95" cy="566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 rot="1411949">
            <a:off x="3628844" y="3275989"/>
            <a:ext cx="622248" cy="800033"/>
            <a:chOff x="1153" y="1882"/>
            <a:chExt cx="532" cy="684"/>
          </a:xfrm>
        </p:grpSpPr>
        <p:sp>
          <p:nvSpPr>
            <p:cNvPr id="145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7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8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6" name="Group 46"/>
          <p:cNvGrpSpPr>
            <a:grpSpLocks/>
          </p:cNvGrpSpPr>
          <p:nvPr/>
        </p:nvGrpSpPr>
        <p:grpSpPr bwMode="auto">
          <a:xfrm rot="13951582">
            <a:off x="3862125" y="4572087"/>
            <a:ext cx="622248" cy="800034"/>
            <a:chOff x="1153" y="1882"/>
            <a:chExt cx="532" cy="684"/>
          </a:xfrm>
        </p:grpSpPr>
        <p:sp>
          <p:nvSpPr>
            <p:cNvPr id="141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3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05" name="群組 104"/>
          <p:cNvGrpSpPr/>
          <p:nvPr/>
        </p:nvGrpSpPr>
        <p:grpSpPr>
          <a:xfrm>
            <a:off x="3443147" y="3944593"/>
            <a:ext cx="1110494" cy="1049797"/>
            <a:chOff x="3443145" y="3893795"/>
            <a:chExt cx="1110494" cy="1049797"/>
          </a:xfrm>
        </p:grpSpPr>
        <p:sp>
          <p:nvSpPr>
            <p:cNvPr id="111" name="Oval 8"/>
            <p:cNvSpPr>
              <a:spLocks noChangeArrowheads="1"/>
            </p:cNvSpPr>
            <p:nvPr/>
          </p:nvSpPr>
          <p:spPr bwMode="auto">
            <a:xfrm rot="9436715">
              <a:off x="3843667" y="3893795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" name="群組 103"/>
            <p:cNvGrpSpPr/>
            <p:nvPr/>
          </p:nvGrpSpPr>
          <p:grpSpPr>
            <a:xfrm rot="18869220">
              <a:off x="3221062" y="4336401"/>
              <a:ext cx="829274" cy="385108"/>
              <a:chOff x="3110838" y="4512205"/>
              <a:chExt cx="1125537" cy="522690"/>
            </a:xfrm>
          </p:grpSpPr>
          <p:sp>
            <p:nvSpPr>
              <p:cNvPr id="139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0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04" name="群組 103"/>
          <p:cNvGrpSpPr/>
          <p:nvPr/>
        </p:nvGrpSpPr>
        <p:grpSpPr>
          <a:xfrm>
            <a:off x="1978728" y="4083413"/>
            <a:ext cx="1366935" cy="795709"/>
            <a:chOff x="1978726" y="4032615"/>
            <a:chExt cx="1366935" cy="795709"/>
          </a:xfrm>
        </p:grpSpPr>
        <p:grpSp>
          <p:nvGrpSpPr>
            <p:cNvPr id="16" name="群組 103"/>
            <p:cNvGrpSpPr/>
            <p:nvPr/>
          </p:nvGrpSpPr>
          <p:grpSpPr>
            <a:xfrm rot="9796544">
              <a:off x="1978726" y="4032615"/>
              <a:ext cx="829274" cy="385108"/>
              <a:chOff x="3110838" y="4512205"/>
              <a:chExt cx="1125537" cy="522690"/>
            </a:xfrm>
          </p:grpSpPr>
          <p:sp>
            <p:nvSpPr>
              <p:cNvPr id="103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0" name="Oval 8"/>
            <p:cNvSpPr>
              <a:spLocks noChangeArrowheads="1"/>
            </p:cNvSpPr>
            <p:nvPr/>
          </p:nvSpPr>
          <p:spPr bwMode="auto">
            <a:xfrm rot="710185">
              <a:off x="2635689" y="4118353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8" name="Group 26"/>
          <p:cNvGrpSpPr>
            <a:grpSpLocks/>
          </p:cNvGrpSpPr>
          <p:nvPr/>
        </p:nvGrpSpPr>
        <p:grpSpPr bwMode="auto">
          <a:xfrm rot="20997477">
            <a:off x="2918822" y="3488135"/>
            <a:ext cx="493589" cy="831614"/>
            <a:chOff x="1880" y="1746"/>
            <a:chExt cx="422" cy="711"/>
          </a:xfrm>
        </p:grpSpPr>
        <p:grpSp>
          <p:nvGrpSpPr>
            <p:cNvPr id="19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90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1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9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 rot="19076917">
            <a:off x="2697046" y="4800936"/>
            <a:ext cx="639793" cy="760266"/>
            <a:chOff x="1228" y="2710"/>
            <a:chExt cx="547" cy="650"/>
          </a:xfrm>
        </p:grpSpPr>
        <p:grpSp>
          <p:nvGrpSpPr>
            <p:cNvPr id="21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85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6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4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9" name="Group 46"/>
          <p:cNvGrpSpPr>
            <a:grpSpLocks/>
          </p:cNvGrpSpPr>
          <p:nvPr/>
        </p:nvGrpSpPr>
        <p:grpSpPr bwMode="auto">
          <a:xfrm rot="852062">
            <a:off x="5902225" y="2999546"/>
            <a:ext cx="622248" cy="800033"/>
            <a:chOff x="1153" y="1882"/>
            <a:chExt cx="532" cy="684"/>
          </a:xfrm>
        </p:grpSpPr>
        <p:sp>
          <p:nvSpPr>
            <p:cNvPr id="138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42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6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9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20" name="Group 46"/>
          <p:cNvGrpSpPr>
            <a:grpSpLocks/>
          </p:cNvGrpSpPr>
          <p:nvPr/>
        </p:nvGrpSpPr>
        <p:grpSpPr bwMode="auto">
          <a:xfrm rot="13391695">
            <a:off x="6342576" y="4240668"/>
            <a:ext cx="622248" cy="800034"/>
            <a:chOff x="1153" y="1882"/>
            <a:chExt cx="532" cy="684"/>
          </a:xfrm>
        </p:grpSpPr>
        <p:sp>
          <p:nvSpPr>
            <p:cNvPr id="131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2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33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5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07" name="群組 106"/>
          <p:cNvGrpSpPr/>
          <p:nvPr/>
        </p:nvGrpSpPr>
        <p:grpSpPr>
          <a:xfrm>
            <a:off x="5867093" y="3617954"/>
            <a:ext cx="1057616" cy="1137370"/>
            <a:chOff x="5867091" y="3567156"/>
            <a:chExt cx="1057616" cy="1137370"/>
          </a:xfrm>
        </p:grpSpPr>
        <p:sp>
          <p:nvSpPr>
            <p:cNvPr id="121" name="Oval 8"/>
            <p:cNvSpPr>
              <a:spLocks noChangeArrowheads="1"/>
            </p:cNvSpPr>
            <p:nvPr/>
          </p:nvSpPr>
          <p:spPr bwMode="auto">
            <a:xfrm rot="8876828">
              <a:off x="6214735" y="3567156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3" name="群組 103"/>
            <p:cNvGrpSpPr/>
            <p:nvPr/>
          </p:nvGrpSpPr>
          <p:grpSpPr>
            <a:xfrm rot="18309333">
              <a:off x="5645008" y="4097335"/>
              <a:ext cx="829274" cy="385108"/>
              <a:chOff x="3110838" y="4512205"/>
              <a:chExt cx="1125537" cy="522690"/>
            </a:xfrm>
          </p:grpSpPr>
          <p:sp>
            <p:nvSpPr>
              <p:cNvPr id="129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0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06" name="群組 105"/>
          <p:cNvGrpSpPr/>
          <p:nvPr/>
        </p:nvGrpSpPr>
        <p:grpSpPr>
          <a:xfrm>
            <a:off x="4369857" y="4035408"/>
            <a:ext cx="1399271" cy="709971"/>
            <a:chOff x="4369855" y="3984610"/>
            <a:chExt cx="1399271" cy="709971"/>
          </a:xfrm>
        </p:grpSpPr>
        <p:grpSp>
          <p:nvGrpSpPr>
            <p:cNvPr id="150" name="群組 103"/>
            <p:cNvGrpSpPr/>
            <p:nvPr/>
          </p:nvGrpSpPr>
          <p:grpSpPr>
            <a:xfrm rot="9236657">
              <a:off x="4369855" y="3999007"/>
              <a:ext cx="829274" cy="385108"/>
              <a:chOff x="3110838" y="4512205"/>
              <a:chExt cx="1125537" cy="522690"/>
            </a:xfrm>
          </p:grpSpPr>
          <p:sp>
            <p:nvSpPr>
              <p:cNvPr id="151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53" name="Oval 8"/>
            <p:cNvSpPr>
              <a:spLocks noChangeArrowheads="1"/>
            </p:cNvSpPr>
            <p:nvPr/>
          </p:nvSpPr>
          <p:spPr bwMode="auto">
            <a:xfrm rot="150298">
              <a:off x="5059154" y="3984610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54" name="Group 26"/>
          <p:cNvGrpSpPr>
            <a:grpSpLocks/>
          </p:cNvGrpSpPr>
          <p:nvPr/>
        </p:nvGrpSpPr>
        <p:grpSpPr bwMode="auto">
          <a:xfrm rot="20437590">
            <a:off x="5239410" y="3334233"/>
            <a:ext cx="493589" cy="831614"/>
            <a:chOff x="1880" y="1746"/>
            <a:chExt cx="422" cy="711"/>
          </a:xfrm>
        </p:grpSpPr>
        <p:grpSp>
          <p:nvGrpSpPr>
            <p:cNvPr id="155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57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8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56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59" name="Group 57"/>
          <p:cNvGrpSpPr>
            <a:grpSpLocks/>
          </p:cNvGrpSpPr>
          <p:nvPr/>
        </p:nvGrpSpPr>
        <p:grpSpPr bwMode="auto">
          <a:xfrm rot="18517030">
            <a:off x="5226682" y="4654241"/>
            <a:ext cx="639793" cy="760266"/>
            <a:chOff x="1228" y="2710"/>
            <a:chExt cx="547" cy="650"/>
          </a:xfrm>
        </p:grpSpPr>
        <p:grpSp>
          <p:nvGrpSpPr>
            <p:cNvPr id="160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162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3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8" name="群組 107"/>
          <p:cNvGrpSpPr/>
          <p:nvPr/>
        </p:nvGrpSpPr>
        <p:grpSpPr>
          <a:xfrm>
            <a:off x="6750748" y="3681725"/>
            <a:ext cx="1399271" cy="709971"/>
            <a:chOff x="6750746" y="3630927"/>
            <a:chExt cx="1399271" cy="709971"/>
          </a:xfrm>
        </p:grpSpPr>
        <p:grpSp>
          <p:nvGrpSpPr>
            <p:cNvPr id="190" name="群組 103"/>
            <p:cNvGrpSpPr/>
            <p:nvPr/>
          </p:nvGrpSpPr>
          <p:grpSpPr>
            <a:xfrm rot="9236657">
              <a:off x="6750746" y="3645324"/>
              <a:ext cx="829274" cy="385108"/>
              <a:chOff x="3110838" y="4512205"/>
              <a:chExt cx="1125537" cy="522690"/>
            </a:xfrm>
          </p:grpSpPr>
          <p:sp>
            <p:nvSpPr>
              <p:cNvPr id="191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9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93" name="Oval 8"/>
            <p:cNvSpPr>
              <a:spLocks noChangeArrowheads="1"/>
            </p:cNvSpPr>
            <p:nvPr/>
          </p:nvSpPr>
          <p:spPr bwMode="auto">
            <a:xfrm rot="150298">
              <a:off x="7440045" y="3630927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94" name="Group 26"/>
          <p:cNvGrpSpPr>
            <a:grpSpLocks/>
          </p:cNvGrpSpPr>
          <p:nvPr/>
        </p:nvGrpSpPr>
        <p:grpSpPr bwMode="auto">
          <a:xfrm rot="20437590">
            <a:off x="7620301" y="2980550"/>
            <a:ext cx="493589" cy="831614"/>
            <a:chOff x="1880" y="1746"/>
            <a:chExt cx="422" cy="711"/>
          </a:xfrm>
        </p:grpSpPr>
        <p:grpSp>
          <p:nvGrpSpPr>
            <p:cNvPr id="195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97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98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96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99" name="Group 57"/>
          <p:cNvGrpSpPr>
            <a:grpSpLocks/>
          </p:cNvGrpSpPr>
          <p:nvPr/>
        </p:nvGrpSpPr>
        <p:grpSpPr bwMode="auto">
          <a:xfrm rot="18517030">
            <a:off x="7607573" y="4300558"/>
            <a:ext cx="639793" cy="760266"/>
            <a:chOff x="1228" y="2710"/>
            <a:chExt cx="547" cy="650"/>
          </a:xfrm>
        </p:grpSpPr>
        <p:grpSp>
          <p:nvGrpSpPr>
            <p:cNvPr id="200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202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3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4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01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5" name="Group 26"/>
          <p:cNvGrpSpPr>
            <a:grpSpLocks/>
          </p:cNvGrpSpPr>
          <p:nvPr/>
        </p:nvGrpSpPr>
        <p:grpSpPr bwMode="auto">
          <a:xfrm rot="3978124">
            <a:off x="8206896" y="3662037"/>
            <a:ext cx="493589" cy="831614"/>
            <a:chOff x="1880" y="1746"/>
            <a:chExt cx="422" cy="711"/>
          </a:xfrm>
        </p:grpSpPr>
        <p:grpSp>
          <p:nvGrpSpPr>
            <p:cNvPr id="206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208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9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07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4" name="Oval 48"/>
          <p:cNvSpPr>
            <a:spLocks noChangeArrowheads="1"/>
          </p:cNvSpPr>
          <p:nvPr/>
        </p:nvSpPr>
        <p:spPr bwMode="auto">
          <a:xfrm rot="19122526">
            <a:off x="730692" y="4031370"/>
            <a:ext cx="493588" cy="4935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73" name="群組 172"/>
          <p:cNvGrpSpPr/>
          <p:nvPr/>
        </p:nvGrpSpPr>
        <p:grpSpPr>
          <a:xfrm>
            <a:off x="704256" y="2890275"/>
            <a:ext cx="7841470" cy="2960191"/>
            <a:chOff x="4886790" y="3092803"/>
            <a:chExt cx="7841470" cy="2960191"/>
          </a:xfrm>
        </p:grpSpPr>
        <p:sp>
          <p:nvSpPr>
            <p:cNvPr id="174" name="矩形 173"/>
            <p:cNvSpPr/>
            <p:nvPr/>
          </p:nvSpPr>
          <p:spPr>
            <a:xfrm>
              <a:off x="4886790" y="41786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544646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" name="矩形 176"/>
            <p:cNvSpPr/>
            <p:nvPr/>
          </p:nvSpPr>
          <p:spPr>
            <a:xfrm rot="5400000">
              <a:off x="5960819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5867865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645611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" name="矩形 179"/>
            <p:cNvSpPr/>
            <p:nvPr/>
          </p:nvSpPr>
          <p:spPr>
            <a:xfrm rot="5400000">
              <a:off x="5960819" y="49999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" name="矩形 180"/>
            <p:cNvSpPr/>
            <p:nvPr/>
          </p:nvSpPr>
          <p:spPr>
            <a:xfrm>
              <a:off x="5867865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82" name="矩形 181"/>
            <p:cNvSpPr/>
            <p:nvPr/>
          </p:nvSpPr>
          <p:spPr>
            <a:xfrm>
              <a:off x="69631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 rot="5400000">
              <a:off x="7027619" y="40093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" name="矩形 183"/>
            <p:cNvSpPr/>
            <p:nvPr/>
          </p:nvSpPr>
          <p:spPr>
            <a:xfrm rot="5400000">
              <a:off x="7027619" y="4999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" name="矩形 184"/>
            <p:cNvSpPr/>
            <p:nvPr/>
          </p:nvSpPr>
          <p:spPr>
            <a:xfrm>
              <a:off x="6926198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926198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87" name="矩形 186"/>
            <p:cNvSpPr/>
            <p:nvPr/>
          </p:nvSpPr>
          <p:spPr>
            <a:xfrm>
              <a:off x="7539847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" name="矩形 187"/>
            <p:cNvSpPr/>
            <p:nvPr/>
          </p:nvSpPr>
          <p:spPr>
            <a:xfrm>
              <a:off x="8046920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 rot="5400000">
              <a:off x="8111347" y="40093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" name="矩形 210"/>
            <p:cNvSpPr/>
            <p:nvPr/>
          </p:nvSpPr>
          <p:spPr>
            <a:xfrm rot="5400000">
              <a:off x="8111347" y="4999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8009926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13" name="矩形 212"/>
            <p:cNvSpPr/>
            <p:nvPr/>
          </p:nvSpPr>
          <p:spPr>
            <a:xfrm>
              <a:off x="8009926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16" name="矩形 215"/>
            <p:cNvSpPr/>
            <p:nvPr/>
          </p:nvSpPr>
          <p:spPr>
            <a:xfrm>
              <a:off x="9045993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17" name="矩形 216"/>
            <p:cNvSpPr/>
            <p:nvPr/>
          </p:nvSpPr>
          <p:spPr>
            <a:xfrm>
              <a:off x="8621470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" name="矩形 217"/>
            <p:cNvSpPr/>
            <p:nvPr/>
          </p:nvSpPr>
          <p:spPr>
            <a:xfrm rot="5400000">
              <a:off x="9135820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" name="矩形 218"/>
            <p:cNvSpPr/>
            <p:nvPr/>
          </p:nvSpPr>
          <p:spPr>
            <a:xfrm>
              <a:off x="9042866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20" name="矩形 219"/>
            <p:cNvSpPr/>
            <p:nvPr/>
          </p:nvSpPr>
          <p:spPr>
            <a:xfrm>
              <a:off x="9631120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" name="矩形 220"/>
            <p:cNvSpPr/>
            <p:nvPr/>
          </p:nvSpPr>
          <p:spPr>
            <a:xfrm rot="5400000">
              <a:off x="9135820" y="49999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" name="矩形 221"/>
            <p:cNvSpPr/>
            <p:nvPr/>
          </p:nvSpPr>
          <p:spPr>
            <a:xfrm>
              <a:off x="9042866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23" name="矩形 222"/>
            <p:cNvSpPr/>
            <p:nvPr/>
          </p:nvSpPr>
          <p:spPr>
            <a:xfrm>
              <a:off x="10138193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24" name="矩形 223"/>
            <p:cNvSpPr/>
            <p:nvPr/>
          </p:nvSpPr>
          <p:spPr>
            <a:xfrm rot="5400000">
              <a:off x="10202620" y="40093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" name="矩形 224"/>
            <p:cNvSpPr/>
            <p:nvPr/>
          </p:nvSpPr>
          <p:spPr>
            <a:xfrm rot="5400000">
              <a:off x="10202620" y="4999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" name="矩形 225"/>
            <p:cNvSpPr/>
            <p:nvPr/>
          </p:nvSpPr>
          <p:spPr>
            <a:xfrm>
              <a:off x="10101199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27" name="矩形 226"/>
            <p:cNvSpPr/>
            <p:nvPr/>
          </p:nvSpPr>
          <p:spPr>
            <a:xfrm>
              <a:off x="10101199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10714848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" name="矩形 228"/>
            <p:cNvSpPr/>
            <p:nvPr/>
          </p:nvSpPr>
          <p:spPr>
            <a:xfrm>
              <a:off x="11221921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 rot="5400000">
              <a:off x="11286348" y="40093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" name="矩形 230"/>
            <p:cNvSpPr/>
            <p:nvPr/>
          </p:nvSpPr>
          <p:spPr>
            <a:xfrm rot="5400000">
              <a:off x="11286348" y="4999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2" name="矩形 231"/>
            <p:cNvSpPr/>
            <p:nvPr/>
          </p:nvSpPr>
          <p:spPr>
            <a:xfrm>
              <a:off x="11184927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33" name="矩形 232"/>
            <p:cNvSpPr/>
            <p:nvPr/>
          </p:nvSpPr>
          <p:spPr>
            <a:xfrm>
              <a:off x="11184927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34" name="矩形 233"/>
            <p:cNvSpPr/>
            <p:nvPr/>
          </p:nvSpPr>
          <p:spPr>
            <a:xfrm>
              <a:off x="12130019" y="4117269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35" name="矩形 234"/>
            <p:cNvSpPr/>
            <p:nvPr/>
          </p:nvSpPr>
          <p:spPr>
            <a:xfrm>
              <a:off x="11756247" y="4486685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decel="100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decel="100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" decel="100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" decel="100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decel="100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" decel="100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" decel="100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decel="100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" decel="100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" decel="100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" decel="100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" decel="100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" decel="100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decel="100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" decel="100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" decel="100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" decel="100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" decel="100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" decel="100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" decel="100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" decel="100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" decel="100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" decel="100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" decel="100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decel="100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decel="100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122" grpId="0" animBg="1"/>
      <p:bldP spid="122" grpId="1" animBg="1"/>
      <p:bldP spid="134" grpId="0" animBg="1"/>
      <p:bldP spid="13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環己烷</a:t>
            </a:r>
            <a:r>
              <a:rPr lang="en-US" altLang="zh-TW" dirty="0" smtClean="0"/>
              <a:t>(</a:t>
            </a:r>
            <a:r>
              <a:rPr lang="zh-TW" altLang="en-US" dirty="0" smtClean="0"/>
              <a:t>環狀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的結構模型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13939273">
            <a:off x="1398615" y="4410956"/>
            <a:ext cx="628096" cy="804712"/>
            <a:chOff x="1153" y="1882"/>
            <a:chExt cx="537" cy="688"/>
          </a:xfrm>
        </p:grpSpPr>
        <p:sp>
          <p:nvSpPr>
            <p:cNvPr id="6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8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46"/>
          <p:cNvGrpSpPr>
            <a:grpSpLocks/>
          </p:cNvGrpSpPr>
          <p:nvPr/>
        </p:nvGrpSpPr>
        <p:grpSpPr bwMode="auto">
          <a:xfrm rot="2002861">
            <a:off x="1331876" y="3199439"/>
            <a:ext cx="628096" cy="804712"/>
            <a:chOff x="1153" y="1882"/>
            <a:chExt cx="537" cy="688"/>
          </a:xfrm>
        </p:grpSpPr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3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5" name="Oval 8"/>
          <p:cNvSpPr>
            <a:spLocks noChangeArrowheads="1"/>
          </p:cNvSpPr>
          <p:nvPr/>
        </p:nvSpPr>
        <p:spPr bwMode="auto">
          <a:xfrm rot="364039">
            <a:off x="1410078" y="3895419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6" name="Group 49"/>
          <p:cNvGrpSpPr>
            <a:grpSpLocks/>
          </p:cNvGrpSpPr>
          <p:nvPr/>
        </p:nvGrpSpPr>
        <p:grpSpPr bwMode="auto">
          <a:xfrm rot="16135767">
            <a:off x="1148512" y="3982568"/>
            <a:ext cx="251473" cy="542713"/>
            <a:chOff x="2234" y="1718"/>
            <a:chExt cx="250" cy="616"/>
          </a:xfrm>
        </p:grpSpPr>
        <p:sp>
          <p:nvSpPr>
            <p:cNvPr id="17" name="Oval 50"/>
            <p:cNvSpPr>
              <a:spLocks noChangeArrowheads="1"/>
            </p:cNvSpPr>
            <p:nvPr/>
          </p:nvSpPr>
          <p:spPr bwMode="auto">
            <a:xfrm>
              <a:off x="2234" y="2204"/>
              <a:ext cx="250" cy="13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AutoShape 51"/>
            <p:cNvSpPr>
              <a:spLocks noChangeArrowheads="1"/>
            </p:cNvSpPr>
            <p:nvPr/>
          </p:nvSpPr>
          <p:spPr bwMode="auto">
            <a:xfrm>
              <a:off x="2309" y="1718"/>
              <a:ext cx="95" cy="566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9" name="Group 46"/>
          <p:cNvGrpSpPr>
            <a:grpSpLocks/>
          </p:cNvGrpSpPr>
          <p:nvPr/>
        </p:nvGrpSpPr>
        <p:grpSpPr bwMode="auto">
          <a:xfrm rot="1411949">
            <a:off x="3628844" y="3275989"/>
            <a:ext cx="622248" cy="800033"/>
            <a:chOff x="1153" y="1882"/>
            <a:chExt cx="532" cy="684"/>
          </a:xfrm>
        </p:grpSpPr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1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22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4" name="Group 46"/>
          <p:cNvGrpSpPr>
            <a:grpSpLocks/>
          </p:cNvGrpSpPr>
          <p:nvPr/>
        </p:nvGrpSpPr>
        <p:grpSpPr bwMode="auto">
          <a:xfrm rot="13951582">
            <a:off x="3862125" y="4572087"/>
            <a:ext cx="622248" cy="800034"/>
            <a:chOff x="1153" y="1882"/>
            <a:chExt cx="532" cy="684"/>
          </a:xfrm>
        </p:grpSpPr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6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27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29" name="群組 28"/>
          <p:cNvGrpSpPr/>
          <p:nvPr/>
        </p:nvGrpSpPr>
        <p:grpSpPr>
          <a:xfrm>
            <a:off x="3443147" y="3944593"/>
            <a:ext cx="1110494" cy="1049797"/>
            <a:chOff x="3443145" y="3893795"/>
            <a:chExt cx="1110494" cy="1049797"/>
          </a:xfrm>
        </p:grpSpPr>
        <p:sp>
          <p:nvSpPr>
            <p:cNvPr id="30" name="Oval 8"/>
            <p:cNvSpPr>
              <a:spLocks noChangeArrowheads="1"/>
            </p:cNvSpPr>
            <p:nvPr/>
          </p:nvSpPr>
          <p:spPr bwMode="auto">
            <a:xfrm rot="9436715">
              <a:off x="3843667" y="3893795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1" name="群組 103"/>
            <p:cNvGrpSpPr/>
            <p:nvPr/>
          </p:nvGrpSpPr>
          <p:grpSpPr>
            <a:xfrm rot="18869220">
              <a:off x="3221066" y="4336396"/>
              <a:ext cx="829276" cy="385108"/>
              <a:chOff x="3110838" y="4512205"/>
              <a:chExt cx="1125537" cy="522690"/>
            </a:xfrm>
          </p:grpSpPr>
          <p:sp>
            <p:nvSpPr>
              <p:cNvPr id="32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34" name="群組 33"/>
          <p:cNvGrpSpPr/>
          <p:nvPr/>
        </p:nvGrpSpPr>
        <p:grpSpPr>
          <a:xfrm>
            <a:off x="1978728" y="4083413"/>
            <a:ext cx="1366935" cy="795709"/>
            <a:chOff x="1978726" y="4032615"/>
            <a:chExt cx="1366935" cy="795709"/>
          </a:xfrm>
        </p:grpSpPr>
        <p:grpSp>
          <p:nvGrpSpPr>
            <p:cNvPr id="35" name="群組 103"/>
            <p:cNvGrpSpPr/>
            <p:nvPr/>
          </p:nvGrpSpPr>
          <p:grpSpPr>
            <a:xfrm rot="9796544">
              <a:off x="1978719" y="4032617"/>
              <a:ext cx="829276" cy="385108"/>
              <a:chOff x="3110838" y="4512205"/>
              <a:chExt cx="1125537" cy="522690"/>
            </a:xfrm>
          </p:grpSpPr>
          <p:sp>
            <p:nvSpPr>
              <p:cNvPr id="37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6" name="Oval 8"/>
            <p:cNvSpPr>
              <a:spLocks noChangeArrowheads="1"/>
            </p:cNvSpPr>
            <p:nvPr/>
          </p:nvSpPr>
          <p:spPr bwMode="auto">
            <a:xfrm rot="710185">
              <a:off x="2635689" y="4118353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9" name="Group 26"/>
          <p:cNvGrpSpPr>
            <a:grpSpLocks/>
          </p:cNvGrpSpPr>
          <p:nvPr/>
        </p:nvGrpSpPr>
        <p:grpSpPr bwMode="auto">
          <a:xfrm rot="20997477">
            <a:off x="2918822" y="3488135"/>
            <a:ext cx="493589" cy="831614"/>
            <a:chOff x="1880" y="1746"/>
            <a:chExt cx="422" cy="711"/>
          </a:xfrm>
        </p:grpSpPr>
        <p:grpSp>
          <p:nvGrpSpPr>
            <p:cNvPr id="40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42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3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4" name="Group 57"/>
          <p:cNvGrpSpPr>
            <a:grpSpLocks/>
          </p:cNvGrpSpPr>
          <p:nvPr/>
        </p:nvGrpSpPr>
        <p:grpSpPr bwMode="auto">
          <a:xfrm rot="19076917">
            <a:off x="2697046" y="4800936"/>
            <a:ext cx="639793" cy="760266"/>
            <a:chOff x="1228" y="2710"/>
            <a:chExt cx="547" cy="650"/>
          </a:xfrm>
        </p:grpSpPr>
        <p:grpSp>
          <p:nvGrpSpPr>
            <p:cNvPr id="45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47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8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0" name="Group 46"/>
          <p:cNvGrpSpPr>
            <a:grpSpLocks/>
          </p:cNvGrpSpPr>
          <p:nvPr/>
        </p:nvGrpSpPr>
        <p:grpSpPr bwMode="auto">
          <a:xfrm rot="852062">
            <a:off x="5902225" y="2999546"/>
            <a:ext cx="622248" cy="800033"/>
            <a:chOff x="1153" y="1882"/>
            <a:chExt cx="532" cy="684"/>
          </a:xfrm>
        </p:grpSpPr>
        <p:sp>
          <p:nvSpPr>
            <p:cNvPr id="51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2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53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5" name="Group 46"/>
          <p:cNvGrpSpPr>
            <a:grpSpLocks/>
          </p:cNvGrpSpPr>
          <p:nvPr/>
        </p:nvGrpSpPr>
        <p:grpSpPr bwMode="auto">
          <a:xfrm rot="13391695">
            <a:off x="6342576" y="4240668"/>
            <a:ext cx="622248" cy="800034"/>
            <a:chOff x="1153" y="1882"/>
            <a:chExt cx="532" cy="684"/>
          </a:xfrm>
        </p:grpSpPr>
        <p:sp>
          <p:nvSpPr>
            <p:cNvPr id="56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7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58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9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60" name="群組 59"/>
          <p:cNvGrpSpPr/>
          <p:nvPr/>
        </p:nvGrpSpPr>
        <p:grpSpPr>
          <a:xfrm>
            <a:off x="5867093" y="3617954"/>
            <a:ext cx="1057616" cy="1137370"/>
            <a:chOff x="5867091" y="3567156"/>
            <a:chExt cx="1057616" cy="1137370"/>
          </a:xfrm>
        </p:grpSpPr>
        <p:sp>
          <p:nvSpPr>
            <p:cNvPr id="61" name="Oval 8"/>
            <p:cNvSpPr>
              <a:spLocks noChangeArrowheads="1"/>
            </p:cNvSpPr>
            <p:nvPr/>
          </p:nvSpPr>
          <p:spPr bwMode="auto">
            <a:xfrm rot="8876828">
              <a:off x="6214735" y="3567156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2" name="群組 103"/>
            <p:cNvGrpSpPr/>
            <p:nvPr/>
          </p:nvGrpSpPr>
          <p:grpSpPr>
            <a:xfrm rot="18309333">
              <a:off x="5645011" y="4097330"/>
              <a:ext cx="829276" cy="385108"/>
              <a:chOff x="3110838" y="4512205"/>
              <a:chExt cx="1125537" cy="522690"/>
            </a:xfrm>
          </p:grpSpPr>
          <p:sp>
            <p:nvSpPr>
              <p:cNvPr id="63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4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65" name="群組 64"/>
          <p:cNvGrpSpPr/>
          <p:nvPr/>
        </p:nvGrpSpPr>
        <p:grpSpPr>
          <a:xfrm>
            <a:off x="4369857" y="4035408"/>
            <a:ext cx="1399271" cy="709971"/>
            <a:chOff x="4369855" y="3984610"/>
            <a:chExt cx="1399271" cy="709971"/>
          </a:xfrm>
        </p:grpSpPr>
        <p:grpSp>
          <p:nvGrpSpPr>
            <p:cNvPr id="66" name="群組 103"/>
            <p:cNvGrpSpPr/>
            <p:nvPr/>
          </p:nvGrpSpPr>
          <p:grpSpPr>
            <a:xfrm rot="9236657">
              <a:off x="4369849" y="3999010"/>
              <a:ext cx="829276" cy="385108"/>
              <a:chOff x="3110838" y="4512205"/>
              <a:chExt cx="1125537" cy="522690"/>
            </a:xfrm>
          </p:grpSpPr>
          <p:sp>
            <p:nvSpPr>
              <p:cNvPr id="68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9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7" name="Oval 8"/>
            <p:cNvSpPr>
              <a:spLocks noChangeArrowheads="1"/>
            </p:cNvSpPr>
            <p:nvPr/>
          </p:nvSpPr>
          <p:spPr bwMode="auto">
            <a:xfrm rot="150298">
              <a:off x="5059154" y="3984610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0" name="Group 26"/>
          <p:cNvGrpSpPr>
            <a:grpSpLocks/>
          </p:cNvGrpSpPr>
          <p:nvPr/>
        </p:nvGrpSpPr>
        <p:grpSpPr bwMode="auto">
          <a:xfrm rot="20437590">
            <a:off x="5239410" y="3334233"/>
            <a:ext cx="493589" cy="831614"/>
            <a:chOff x="1880" y="1746"/>
            <a:chExt cx="422" cy="711"/>
          </a:xfrm>
        </p:grpSpPr>
        <p:grpSp>
          <p:nvGrpSpPr>
            <p:cNvPr id="71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73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4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2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5" name="Group 57"/>
          <p:cNvGrpSpPr>
            <a:grpSpLocks/>
          </p:cNvGrpSpPr>
          <p:nvPr/>
        </p:nvGrpSpPr>
        <p:grpSpPr bwMode="auto">
          <a:xfrm rot="18517030">
            <a:off x="5226682" y="4654241"/>
            <a:ext cx="639793" cy="760266"/>
            <a:chOff x="1228" y="2710"/>
            <a:chExt cx="547" cy="650"/>
          </a:xfrm>
        </p:grpSpPr>
        <p:grpSp>
          <p:nvGrpSpPr>
            <p:cNvPr id="76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78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9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0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7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1" name="群組 80"/>
          <p:cNvGrpSpPr/>
          <p:nvPr/>
        </p:nvGrpSpPr>
        <p:grpSpPr>
          <a:xfrm>
            <a:off x="6750748" y="3681725"/>
            <a:ext cx="1399271" cy="709971"/>
            <a:chOff x="6750746" y="3630927"/>
            <a:chExt cx="1399271" cy="709971"/>
          </a:xfrm>
        </p:grpSpPr>
        <p:grpSp>
          <p:nvGrpSpPr>
            <p:cNvPr id="82" name="群組 103"/>
            <p:cNvGrpSpPr/>
            <p:nvPr/>
          </p:nvGrpSpPr>
          <p:grpSpPr>
            <a:xfrm rot="9236657">
              <a:off x="6750740" y="3645327"/>
              <a:ext cx="829276" cy="385108"/>
              <a:chOff x="3110838" y="4512205"/>
              <a:chExt cx="1125537" cy="522690"/>
            </a:xfrm>
          </p:grpSpPr>
          <p:sp>
            <p:nvSpPr>
              <p:cNvPr id="84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5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 rot="150298">
              <a:off x="7440045" y="3630927"/>
              <a:ext cx="709972" cy="70997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6" name="Group 26"/>
          <p:cNvGrpSpPr>
            <a:grpSpLocks/>
          </p:cNvGrpSpPr>
          <p:nvPr/>
        </p:nvGrpSpPr>
        <p:grpSpPr bwMode="auto">
          <a:xfrm rot="20437590">
            <a:off x="7620301" y="2980550"/>
            <a:ext cx="493589" cy="831614"/>
            <a:chOff x="1880" y="1746"/>
            <a:chExt cx="422" cy="711"/>
          </a:xfrm>
        </p:grpSpPr>
        <p:grpSp>
          <p:nvGrpSpPr>
            <p:cNvPr id="87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89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0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8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1" name="Group 57"/>
          <p:cNvGrpSpPr>
            <a:grpSpLocks/>
          </p:cNvGrpSpPr>
          <p:nvPr/>
        </p:nvGrpSpPr>
        <p:grpSpPr bwMode="auto">
          <a:xfrm rot="18517030">
            <a:off x="7607573" y="4300558"/>
            <a:ext cx="639793" cy="760266"/>
            <a:chOff x="1228" y="2710"/>
            <a:chExt cx="547" cy="650"/>
          </a:xfrm>
        </p:grpSpPr>
        <p:grpSp>
          <p:nvGrpSpPr>
            <p:cNvPr id="92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94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5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6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3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7" name="Group 26"/>
          <p:cNvGrpSpPr>
            <a:grpSpLocks/>
          </p:cNvGrpSpPr>
          <p:nvPr/>
        </p:nvGrpSpPr>
        <p:grpSpPr bwMode="auto">
          <a:xfrm rot="3978124">
            <a:off x="8206896" y="3662037"/>
            <a:ext cx="493589" cy="831614"/>
            <a:chOff x="1880" y="1746"/>
            <a:chExt cx="422" cy="711"/>
          </a:xfrm>
        </p:grpSpPr>
        <p:grpSp>
          <p:nvGrpSpPr>
            <p:cNvPr id="98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00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1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9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" name="Oval 48"/>
          <p:cNvSpPr>
            <a:spLocks noChangeArrowheads="1"/>
          </p:cNvSpPr>
          <p:nvPr/>
        </p:nvSpPr>
        <p:spPr bwMode="auto">
          <a:xfrm rot="19122526">
            <a:off x="730692" y="4031370"/>
            <a:ext cx="493588" cy="4935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B2B2B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" name="矩形 102"/>
          <p:cNvSpPr/>
          <p:nvPr/>
        </p:nvSpPr>
        <p:spPr>
          <a:xfrm>
            <a:off x="639652" y="1093958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528428" y="1079269"/>
            <a:ext cx="1326582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05" name="Group 46"/>
          <p:cNvGrpSpPr>
            <a:grpSpLocks/>
          </p:cNvGrpSpPr>
          <p:nvPr/>
        </p:nvGrpSpPr>
        <p:grpSpPr bwMode="auto">
          <a:xfrm rot="6689251">
            <a:off x="5624792" y="2565972"/>
            <a:ext cx="622248" cy="800034"/>
            <a:chOff x="1153" y="1882"/>
            <a:chExt cx="532" cy="684"/>
          </a:xfrm>
        </p:grpSpPr>
        <p:sp>
          <p:nvSpPr>
            <p:cNvPr id="106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7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08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9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10" name="Group 46"/>
          <p:cNvGrpSpPr>
            <a:grpSpLocks/>
          </p:cNvGrpSpPr>
          <p:nvPr/>
        </p:nvGrpSpPr>
        <p:grpSpPr bwMode="auto">
          <a:xfrm rot="13526997">
            <a:off x="3804298" y="3813927"/>
            <a:ext cx="622248" cy="800034"/>
            <a:chOff x="1153" y="1882"/>
            <a:chExt cx="532" cy="684"/>
          </a:xfrm>
        </p:grpSpPr>
        <p:sp>
          <p:nvSpPr>
            <p:cNvPr id="111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12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13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4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15" name="Group 46"/>
          <p:cNvGrpSpPr>
            <a:grpSpLocks/>
          </p:cNvGrpSpPr>
          <p:nvPr/>
        </p:nvGrpSpPr>
        <p:grpSpPr bwMode="auto">
          <a:xfrm rot="1144301">
            <a:off x="3476493" y="2537216"/>
            <a:ext cx="622248" cy="800034"/>
            <a:chOff x="1153" y="1882"/>
            <a:chExt cx="532" cy="684"/>
          </a:xfrm>
        </p:grpSpPr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17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18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9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20" name="Oval 8"/>
          <p:cNvSpPr>
            <a:spLocks noChangeArrowheads="1"/>
          </p:cNvSpPr>
          <p:nvPr/>
        </p:nvSpPr>
        <p:spPr bwMode="auto">
          <a:xfrm rot="364039">
            <a:off x="3707260" y="3180387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21" name="群組 103"/>
          <p:cNvGrpSpPr/>
          <p:nvPr/>
        </p:nvGrpSpPr>
        <p:grpSpPr>
          <a:xfrm rot="7939646">
            <a:off x="4181150" y="3076946"/>
            <a:ext cx="829274" cy="385108"/>
            <a:chOff x="3110838" y="4512205"/>
            <a:chExt cx="1125537" cy="522690"/>
          </a:xfrm>
        </p:grpSpPr>
        <p:sp>
          <p:nvSpPr>
            <p:cNvPr id="122" name="Oval 33"/>
            <p:cNvSpPr>
              <a:spLocks noChangeArrowheads="1"/>
            </p:cNvSpPr>
            <p:nvPr/>
          </p:nvSpPr>
          <p:spPr bwMode="auto">
            <a:xfrm rot="18160849">
              <a:off x="3962341" y="4787245"/>
              <a:ext cx="341313" cy="1539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3" name="AutoShape 34"/>
            <p:cNvSpPr>
              <a:spLocks noChangeArrowheads="1"/>
            </p:cNvSpPr>
            <p:nvPr/>
          </p:nvSpPr>
          <p:spPr bwMode="auto">
            <a:xfrm rot="18160849">
              <a:off x="3610900" y="4012143"/>
              <a:ext cx="125413" cy="1125537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4" name="群組 103"/>
          <p:cNvGrpSpPr/>
          <p:nvPr/>
        </p:nvGrpSpPr>
        <p:grpSpPr>
          <a:xfrm rot="19038100">
            <a:off x="3102848" y="3577278"/>
            <a:ext cx="829274" cy="385108"/>
            <a:chOff x="3110838" y="4512205"/>
            <a:chExt cx="1125537" cy="522690"/>
          </a:xfrm>
        </p:grpSpPr>
        <p:sp>
          <p:nvSpPr>
            <p:cNvPr id="125" name="Oval 33"/>
            <p:cNvSpPr>
              <a:spLocks noChangeArrowheads="1"/>
            </p:cNvSpPr>
            <p:nvPr/>
          </p:nvSpPr>
          <p:spPr bwMode="auto">
            <a:xfrm rot="18160849">
              <a:off x="3962341" y="4787245"/>
              <a:ext cx="341313" cy="1539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6" name="AutoShape 34"/>
            <p:cNvSpPr>
              <a:spLocks noChangeArrowheads="1"/>
            </p:cNvSpPr>
            <p:nvPr/>
          </p:nvSpPr>
          <p:spPr bwMode="auto">
            <a:xfrm rot="18160849">
              <a:off x="3610900" y="4012143"/>
              <a:ext cx="125413" cy="1125537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7" name="Group 46"/>
          <p:cNvGrpSpPr>
            <a:grpSpLocks/>
          </p:cNvGrpSpPr>
          <p:nvPr/>
        </p:nvGrpSpPr>
        <p:grpSpPr bwMode="auto">
          <a:xfrm rot="12847381">
            <a:off x="5641724" y="4547171"/>
            <a:ext cx="622248" cy="800034"/>
            <a:chOff x="1153" y="1882"/>
            <a:chExt cx="532" cy="684"/>
          </a:xfrm>
        </p:grpSpPr>
        <p:sp>
          <p:nvSpPr>
            <p:cNvPr id="128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9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30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1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32" name="Oval 8"/>
          <p:cNvSpPr>
            <a:spLocks noChangeArrowheads="1"/>
          </p:cNvSpPr>
          <p:nvPr/>
        </p:nvSpPr>
        <p:spPr bwMode="auto">
          <a:xfrm rot="9436715">
            <a:off x="5002161" y="2867253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33" name="群組 103"/>
          <p:cNvGrpSpPr/>
          <p:nvPr/>
        </p:nvGrpSpPr>
        <p:grpSpPr>
          <a:xfrm rot="12894013">
            <a:off x="5286808" y="3507302"/>
            <a:ext cx="829274" cy="385108"/>
            <a:chOff x="3110838" y="4512205"/>
            <a:chExt cx="1125537" cy="522690"/>
          </a:xfrm>
        </p:grpSpPr>
        <p:sp>
          <p:nvSpPr>
            <p:cNvPr id="134" name="Oval 33"/>
            <p:cNvSpPr>
              <a:spLocks noChangeArrowheads="1"/>
            </p:cNvSpPr>
            <p:nvPr/>
          </p:nvSpPr>
          <p:spPr bwMode="auto">
            <a:xfrm rot="18160849">
              <a:off x="3962341" y="4787245"/>
              <a:ext cx="341313" cy="1539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5" name="AutoShape 34"/>
            <p:cNvSpPr>
              <a:spLocks noChangeArrowheads="1"/>
            </p:cNvSpPr>
            <p:nvPr/>
          </p:nvSpPr>
          <p:spPr bwMode="auto">
            <a:xfrm rot="18160849">
              <a:off x="3610900" y="4012143"/>
              <a:ext cx="125413" cy="1125537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36" name="Oval 8"/>
          <p:cNvSpPr>
            <a:spLocks noChangeArrowheads="1"/>
          </p:cNvSpPr>
          <p:nvPr/>
        </p:nvSpPr>
        <p:spPr bwMode="auto">
          <a:xfrm rot="9436715">
            <a:off x="5442109" y="3954183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37" name="Group 46"/>
          <p:cNvGrpSpPr>
            <a:grpSpLocks/>
          </p:cNvGrpSpPr>
          <p:nvPr/>
        </p:nvGrpSpPr>
        <p:grpSpPr bwMode="auto">
          <a:xfrm rot="13378992">
            <a:off x="3278085" y="4883601"/>
            <a:ext cx="622248" cy="800034"/>
            <a:chOff x="1153" y="1882"/>
            <a:chExt cx="532" cy="684"/>
          </a:xfrm>
        </p:grpSpPr>
        <p:sp>
          <p:nvSpPr>
            <p:cNvPr id="138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9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0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1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42" name="Group 46"/>
          <p:cNvGrpSpPr>
            <a:grpSpLocks/>
          </p:cNvGrpSpPr>
          <p:nvPr/>
        </p:nvGrpSpPr>
        <p:grpSpPr bwMode="auto">
          <a:xfrm rot="16488080">
            <a:off x="1953262" y="3825320"/>
            <a:ext cx="628096" cy="804712"/>
            <a:chOff x="1153" y="1882"/>
            <a:chExt cx="537" cy="688"/>
          </a:xfrm>
        </p:grpSpPr>
        <p:sp>
          <p:nvSpPr>
            <p:cNvPr id="143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44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45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6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47" name="Oval 8"/>
          <p:cNvSpPr>
            <a:spLocks noChangeArrowheads="1"/>
          </p:cNvSpPr>
          <p:nvPr/>
        </p:nvSpPr>
        <p:spPr bwMode="auto">
          <a:xfrm rot="364039">
            <a:off x="2413298" y="3447806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48" name="群組 103"/>
          <p:cNvGrpSpPr/>
          <p:nvPr/>
        </p:nvGrpSpPr>
        <p:grpSpPr>
          <a:xfrm rot="19472868">
            <a:off x="4810879" y="4276018"/>
            <a:ext cx="829274" cy="385108"/>
            <a:chOff x="3110838" y="4512205"/>
            <a:chExt cx="1125537" cy="522690"/>
          </a:xfrm>
        </p:grpSpPr>
        <p:sp>
          <p:nvSpPr>
            <p:cNvPr id="149" name="Oval 33"/>
            <p:cNvSpPr>
              <a:spLocks noChangeArrowheads="1"/>
            </p:cNvSpPr>
            <p:nvPr/>
          </p:nvSpPr>
          <p:spPr bwMode="auto">
            <a:xfrm rot="18160849">
              <a:off x="3962341" y="4787245"/>
              <a:ext cx="341313" cy="1539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0" name="AutoShape 34"/>
            <p:cNvSpPr>
              <a:spLocks noChangeArrowheads="1"/>
            </p:cNvSpPr>
            <p:nvPr/>
          </p:nvSpPr>
          <p:spPr bwMode="auto">
            <a:xfrm rot="18160849">
              <a:off x="3610900" y="4012143"/>
              <a:ext cx="125413" cy="1125537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51" name="群組 103"/>
          <p:cNvGrpSpPr/>
          <p:nvPr/>
        </p:nvGrpSpPr>
        <p:grpSpPr>
          <a:xfrm rot="11802780">
            <a:off x="2843924" y="3963604"/>
            <a:ext cx="829274" cy="385108"/>
            <a:chOff x="3110838" y="4512205"/>
            <a:chExt cx="1125537" cy="522690"/>
          </a:xfrm>
        </p:grpSpPr>
        <p:sp>
          <p:nvSpPr>
            <p:cNvPr id="152" name="Oval 33"/>
            <p:cNvSpPr>
              <a:spLocks noChangeArrowheads="1"/>
            </p:cNvSpPr>
            <p:nvPr/>
          </p:nvSpPr>
          <p:spPr bwMode="auto">
            <a:xfrm rot="18160849">
              <a:off x="3962341" y="4787245"/>
              <a:ext cx="341313" cy="1539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3" name="AutoShape 34"/>
            <p:cNvSpPr>
              <a:spLocks noChangeArrowheads="1"/>
            </p:cNvSpPr>
            <p:nvPr/>
          </p:nvSpPr>
          <p:spPr bwMode="auto">
            <a:xfrm rot="18160849">
              <a:off x="3610900" y="4012143"/>
              <a:ext cx="125413" cy="1125537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54" name="Oval 8"/>
          <p:cNvSpPr>
            <a:spLocks noChangeArrowheads="1"/>
          </p:cNvSpPr>
          <p:nvPr/>
        </p:nvSpPr>
        <p:spPr bwMode="auto">
          <a:xfrm rot="710185">
            <a:off x="3155831" y="4282255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55" name="Group 26"/>
          <p:cNvGrpSpPr>
            <a:grpSpLocks/>
          </p:cNvGrpSpPr>
          <p:nvPr/>
        </p:nvGrpSpPr>
        <p:grpSpPr bwMode="auto">
          <a:xfrm rot="14280593">
            <a:off x="2593574" y="4291352"/>
            <a:ext cx="493589" cy="831614"/>
            <a:chOff x="1880" y="1746"/>
            <a:chExt cx="422" cy="711"/>
          </a:xfrm>
        </p:grpSpPr>
        <p:grpSp>
          <p:nvGrpSpPr>
            <p:cNvPr id="156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58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9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57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60" name="群組 159"/>
          <p:cNvGrpSpPr/>
          <p:nvPr/>
        </p:nvGrpSpPr>
        <p:grpSpPr>
          <a:xfrm rot="4670019">
            <a:off x="2199739" y="2962655"/>
            <a:ext cx="814913" cy="493588"/>
            <a:chOff x="138024" y="3980572"/>
            <a:chExt cx="814913" cy="493588"/>
          </a:xfrm>
        </p:grpSpPr>
        <p:grpSp>
          <p:nvGrpSpPr>
            <p:cNvPr id="161" name="Group 49"/>
            <p:cNvGrpSpPr>
              <a:grpSpLocks/>
            </p:cNvGrpSpPr>
            <p:nvPr/>
          </p:nvGrpSpPr>
          <p:grpSpPr bwMode="auto">
            <a:xfrm rot="16135767">
              <a:off x="555851" y="3931768"/>
              <a:ext cx="251473" cy="542715"/>
              <a:chOff x="2234" y="1718"/>
              <a:chExt cx="250" cy="616"/>
            </a:xfrm>
          </p:grpSpPr>
          <p:sp>
            <p:nvSpPr>
              <p:cNvPr id="163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4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2" name="Oval 48"/>
            <p:cNvSpPr>
              <a:spLocks noChangeArrowheads="1"/>
            </p:cNvSpPr>
            <p:nvPr/>
          </p:nvSpPr>
          <p:spPr bwMode="auto">
            <a:xfrm rot="19122526">
              <a:off x="138024" y="3980572"/>
              <a:ext cx="493588" cy="49358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65" name="群組 103"/>
          <p:cNvGrpSpPr/>
          <p:nvPr/>
        </p:nvGrpSpPr>
        <p:grpSpPr>
          <a:xfrm rot="8061702">
            <a:off x="3665043" y="4206042"/>
            <a:ext cx="829274" cy="385108"/>
            <a:chOff x="3110838" y="4512205"/>
            <a:chExt cx="1125537" cy="522690"/>
          </a:xfrm>
        </p:grpSpPr>
        <p:sp>
          <p:nvSpPr>
            <p:cNvPr id="166" name="Oval 33"/>
            <p:cNvSpPr>
              <a:spLocks noChangeArrowheads="1"/>
            </p:cNvSpPr>
            <p:nvPr/>
          </p:nvSpPr>
          <p:spPr bwMode="auto">
            <a:xfrm rot="18160849">
              <a:off x="3962341" y="4787245"/>
              <a:ext cx="341313" cy="1539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7" name="AutoShape 34"/>
            <p:cNvSpPr>
              <a:spLocks noChangeArrowheads="1"/>
            </p:cNvSpPr>
            <p:nvPr/>
          </p:nvSpPr>
          <p:spPr bwMode="auto">
            <a:xfrm rot="18160849">
              <a:off x="3610900" y="4012143"/>
              <a:ext cx="125413" cy="1125537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8" name="Oval 8"/>
          <p:cNvSpPr>
            <a:spLocks noChangeArrowheads="1"/>
          </p:cNvSpPr>
          <p:nvPr/>
        </p:nvSpPr>
        <p:spPr bwMode="auto">
          <a:xfrm rot="150298">
            <a:off x="4328466" y="4044996"/>
            <a:ext cx="709972" cy="70997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69" name="Group 26"/>
          <p:cNvGrpSpPr>
            <a:grpSpLocks/>
          </p:cNvGrpSpPr>
          <p:nvPr/>
        </p:nvGrpSpPr>
        <p:grpSpPr bwMode="auto">
          <a:xfrm rot="20437590">
            <a:off x="4508720" y="3343821"/>
            <a:ext cx="493589" cy="831614"/>
            <a:chOff x="1880" y="1746"/>
            <a:chExt cx="422" cy="711"/>
          </a:xfrm>
        </p:grpSpPr>
        <p:grpSp>
          <p:nvGrpSpPr>
            <p:cNvPr id="170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72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3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71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4" name="Group 57"/>
          <p:cNvGrpSpPr>
            <a:grpSpLocks/>
          </p:cNvGrpSpPr>
          <p:nvPr/>
        </p:nvGrpSpPr>
        <p:grpSpPr bwMode="auto">
          <a:xfrm rot="18517030">
            <a:off x="4495992" y="4663829"/>
            <a:ext cx="639793" cy="760266"/>
            <a:chOff x="1228" y="2710"/>
            <a:chExt cx="547" cy="650"/>
          </a:xfrm>
        </p:grpSpPr>
        <p:grpSp>
          <p:nvGrpSpPr>
            <p:cNvPr id="175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177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8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79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80" name="Group 26"/>
          <p:cNvGrpSpPr>
            <a:grpSpLocks/>
          </p:cNvGrpSpPr>
          <p:nvPr/>
        </p:nvGrpSpPr>
        <p:grpSpPr bwMode="auto">
          <a:xfrm rot="2702258">
            <a:off x="6182244" y="3714758"/>
            <a:ext cx="493589" cy="831614"/>
            <a:chOff x="1880" y="1746"/>
            <a:chExt cx="422" cy="711"/>
          </a:xfrm>
        </p:grpSpPr>
        <p:grpSp>
          <p:nvGrpSpPr>
            <p:cNvPr id="181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83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4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82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85" name="Group 26"/>
          <p:cNvGrpSpPr>
            <a:grpSpLocks/>
          </p:cNvGrpSpPr>
          <p:nvPr/>
        </p:nvGrpSpPr>
        <p:grpSpPr bwMode="auto">
          <a:xfrm rot="20309067">
            <a:off x="5164328" y="2136123"/>
            <a:ext cx="493589" cy="831614"/>
            <a:chOff x="1880" y="1746"/>
            <a:chExt cx="422" cy="711"/>
          </a:xfrm>
        </p:grpSpPr>
        <p:grpSp>
          <p:nvGrpSpPr>
            <p:cNvPr id="186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88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9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87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0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000"/>
                            </p:stCondLst>
                            <p:childTnLst>
                              <p:par>
                                <p:cTn id="1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500"/>
                            </p:stCondLst>
                            <p:childTnLst>
                              <p:par>
                                <p:cTn id="1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2" grpId="0" animBg="1"/>
      <p:bldP spid="103" grpId="0"/>
      <p:bldP spid="104" grpId="0"/>
      <p:bldP spid="120" grpId="0" animBg="1"/>
      <p:bldP spid="132" grpId="0" animBg="1"/>
      <p:bldP spid="136" grpId="0" animBg="1"/>
      <p:bldP spid="147" grpId="0" animBg="1"/>
      <p:bldP spid="154" grpId="0" animBg="1"/>
      <p:bldP spid="1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環己烷</a:t>
            </a:r>
            <a:r>
              <a:rPr lang="en-US" altLang="zh-TW" dirty="0" smtClean="0"/>
              <a:t>(</a:t>
            </a:r>
            <a:r>
              <a:rPr lang="zh-TW" altLang="en-US" dirty="0" smtClean="0"/>
              <a:t>環狀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的結構式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grpSp>
        <p:nvGrpSpPr>
          <p:cNvPr id="5" name="群組 4"/>
          <p:cNvGrpSpPr/>
          <p:nvPr/>
        </p:nvGrpSpPr>
        <p:grpSpPr>
          <a:xfrm>
            <a:off x="2591267" y="1095340"/>
            <a:ext cx="4145773" cy="5034525"/>
            <a:chOff x="6342001" y="3321403"/>
            <a:chExt cx="4145773" cy="5034525"/>
          </a:xfrm>
        </p:grpSpPr>
        <p:sp>
          <p:nvSpPr>
            <p:cNvPr id="6" name="矩形 5"/>
            <p:cNvSpPr/>
            <p:nvPr/>
          </p:nvSpPr>
          <p:spPr>
            <a:xfrm>
              <a:off x="6453124" y="41786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7349532" y="33214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367398" y="517348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9167921">
              <a:off x="7726115" y="48253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8114653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rot="3010834">
              <a:off x="8704012" y="4788315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8969793" y="4927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 rot="5400000">
              <a:off x="9101953" y="5753513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7259526" y="4927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7259526" y="5959938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9012126" y="5959938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8106187" y="6721939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 rot="3010834">
              <a:off x="7688013" y="67271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矩形 49"/>
            <p:cNvSpPr/>
            <p:nvPr/>
          </p:nvSpPr>
          <p:spPr>
            <a:xfrm rot="5400000">
              <a:off x="7332420" y="5753514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矩形 50"/>
            <p:cNvSpPr/>
            <p:nvPr/>
          </p:nvSpPr>
          <p:spPr>
            <a:xfrm rot="19167921">
              <a:off x="8742115" y="67303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矩形 51"/>
            <p:cNvSpPr/>
            <p:nvPr/>
          </p:nvSpPr>
          <p:spPr>
            <a:xfrm rot="19167921">
              <a:off x="8615114" y="40887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矩形 52"/>
            <p:cNvSpPr/>
            <p:nvPr/>
          </p:nvSpPr>
          <p:spPr>
            <a:xfrm rot="3010834">
              <a:off x="7908145" y="4051715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矩形 53"/>
            <p:cNvSpPr/>
            <p:nvPr/>
          </p:nvSpPr>
          <p:spPr>
            <a:xfrm>
              <a:off x="8966665" y="333833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 rot="3010834">
              <a:off x="6993745" y="4889914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矩形 55"/>
            <p:cNvSpPr/>
            <p:nvPr/>
          </p:nvSpPr>
          <p:spPr>
            <a:xfrm rot="19167921">
              <a:off x="6904849" y="546881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矩形 56"/>
            <p:cNvSpPr/>
            <p:nvPr/>
          </p:nvSpPr>
          <p:spPr>
            <a:xfrm rot="19167921">
              <a:off x="9419446" y="48761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矩形 57"/>
            <p:cNvSpPr/>
            <p:nvPr/>
          </p:nvSpPr>
          <p:spPr>
            <a:xfrm rot="3010834">
              <a:off x="9499880" y="5507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矩形 58"/>
            <p:cNvSpPr/>
            <p:nvPr/>
          </p:nvSpPr>
          <p:spPr>
            <a:xfrm rot="19167921">
              <a:off x="6981048" y="6721884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矩形 59"/>
            <p:cNvSpPr/>
            <p:nvPr/>
          </p:nvSpPr>
          <p:spPr>
            <a:xfrm rot="3010834">
              <a:off x="6959878" y="6202247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矩形 60"/>
            <p:cNvSpPr/>
            <p:nvPr/>
          </p:nvSpPr>
          <p:spPr>
            <a:xfrm rot="19167921">
              <a:off x="9529514" y="6163084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矩形 61"/>
            <p:cNvSpPr/>
            <p:nvPr/>
          </p:nvSpPr>
          <p:spPr>
            <a:xfrm rot="3010834">
              <a:off x="9398280" y="6718713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6350466" y="58169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9889533" y="517348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9872601" y="58169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9804865" y="4295070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 rot="3010834">
              <a:off x="8560079" y="7472247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矩形 67"/>
            <p:cNvSpPr/>
            <p:nvPr/>
          </p:nvSpPr>
          <p:spPr>
            <a:xfrm rot="19167921">
              <a:off x="7802314" y="7466951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矩形 68"/>
            <p:cNvSpPr/>
            <p:nvPr/>
          </p:nvSpPr>
          <p:spPr>
            <a:xfrm>
              <a:off x="9787934" y="679908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6342001" y="6816020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7273334" y="758648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8839668" y="7586487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橢圓形圖說文字 47"/>
          <p:cNvSpPr/>
          <p:nvPr/>
        </p:nvSpPr>
        <p:spPr>
          <a:xfrm>
            <a:off x="4622161" y="3455720"/>
            <a:ext cx="2218026" cy="2327564"/>
          </a:xfrm>
          <a:prstGeom prst="wedgeEllipseCallout">
            <a:avLst>
              <a:gd name="adj1" fmla="val 41689"/>
              <a:gd name="adj2" fmla="val 46684"/>
            </a:avLst>
          </a:prstGeom>
          <a:solidFill>
            <a:srgbClr val="FFC000">
              <a:alpha val="27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3" name="群組 42"/>
          <p:cNvGrpSpPr/>
          <p:nvPr/>
        </p:nvGrpSpPr>
        <p:grpSpPr>
          <a:xfrm>
            <a:off x="4577522" y="3641087"/>
            <a:ext cx="1811088" cy="1807883"/>
            <a:chOff x="4640035" y="2993994"/>
            <a:chExt cx="1811088" cy="1807883"/>
          </a:xfrm>
        </p:grpSpPr>
        <p:grpSp>
          <p:nvGrpSpPr>
            <p:cNvPr id="37" name="Group 26"/>
            <p:cNvGrpSpPr>
              <a:grpSpLocks/>
            </p:cNvGrpSpPr>
            <p:nvPr/>
          </p:nvGrpSpPr>
          <p:grpSpPr bwMode="auto">
            <a:xfrm>
              <a:off x="5781198" y="2993994"/>
              <a:ext cx="669925" cy="1117600"/>
              <a:chOff x="1880" y="1746"/>
              <a:chExt cx="422" cy="704"/>
            </a:xfrm>
          </p:grpSpPr>
          <p:grpSp>
            <p:nvGrpSpPr>
              <p:cNvPr id="38" name="Group 11"/>
              <p:cNvGrpSpPr>
                <a:grpSpLocks/>
              </p:cNvGrpSpPr>
              <p:nvPr/>
            </p:nvGrpSpPr>
            <p:grpSpPr bwMode="auto">
              <a:xfrm rot="1331040">
                <a:off x="1883" y="1993"/>
                <a:ext cx="215" cy="464"/>
                <a:chOff x="2234" y="1718"/>
                <a:chExt cx="250" cy="616"/>
              </a:xfrm>
            </p:grpSpPr>
            <p:sp>
              <p:nvSpPr>
                <p:cNvPr id="40" name="Oval 10"/>
                <p:cNvSpPr>
                  <a:spLocks noChangeArrowheads="1"/>
                </p:cNvSpPr>
                <p:nvPr/>
              </p:nvSpPr>
              <p:spPr bwMode="auto">
                <a:xfrm>
                  <a:off x="2234" y="2204"/>
                  <a:ext cx="250" cy="13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1" name="AutoShape 9"/>
                <p:cNvSpPr>
                  <a:spLocks noChangeArrowheads="1"/>
                </p:cNvSpPr>
                <p:nvPr/>
              </p:nvSpPr>
              <p:spPr bwMode="auto">
                <a:xfrm>
                  <a:off x="2309" y="1718"/>
                  <a:ext cx="95" cy="566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39" name="Oval 13"/>
              <p:cNvSpPr>
                <a:spLocks noChangeArrowheads="1"/>
              </p:cNvSpPr>
              <p:nvPr/>
            </p:nvSpPr>
            <p:spPr bwMode="auto">
              <a:xfrm>
                <a:off x="1880" y="1746"/>
                <a:ext cx="422" cy="4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9" name="Oval 36"/>
            <p:cNvSpPr>
              <a:spLocks noChangeArrowheads="1"/>
            </p:cNvSpPr>
            <p:nvPr/>
          </p:nvSpPr>
          <p:spPr bwMode="auto">
            <a:xfrm rot="14390794">
              <a:off x="5217686" y="3870015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8" name="Group 38"/>
            <p:cNvGrpSpPr>
              <a:grpSpLocks/>
            </p:cNvGrpSpPr>
            <p:nvPr/>
          </p:nvGrpSpPr>
          <p:grpSpPr bwMode="auto">
            <a:xfrm rot="8219315">
              <a:off x="4640035" y="3524694"/>
              <a:ext cx="596901" cy="1125541"/>
              <a:chOff x="2204" y="2577"/>
              <a:chExt cx="376" cy="709"/>
            </a:xfrm>
          </p:grpSpPr>
          <p:sp>
            <p:nvSpPr>
              <p:cNvPr id="30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醇類的官能基與甲醇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8330474">
            <a:off x="4675403" y="4327831"/>
            <a:ext cx="844549" cy="1085850"/>
            <a:chOff x="1153" y="1882"/>
            <a:chExt cx="532" cy="684"/>
          </a:xfrm>
        </p:grpSpPr>
        <p:sp>
          <p:nvSpPr>
            <p:cNvPr id="6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8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47"/>
          <p:cNvGrpSpPr>
            <a:grpSpLocks/>
          </p:cNvGrpSpPr>
          <p:nvPr/>
        </p:nvGrpSpPr>
        <p:grpSpPr bwMode="auto">
          <a:xfrm rot="17299969">
            <a:off x="2863764" y="4676468"/>
            <a:ext cx="852488" cy="1092200"/>
            <a:chOff x="1153" y="1882"/>
            <a:chExt cx="537" cy="688"/>
          </a:xfrm>
        </p:grpSpPr>
        <p:sp>
          <p:nvSpPr>
            <p:cNvPr id="11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49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3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3678897" y="4366245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6" name="Group 26"/>
          <p:cNvGrpSpPr>
            <a:grpSpLocks/>
          </p:cNvGrpSpPr>
          <p:nvPr/>
        </p:nvGrpSpPr>
        <p:grpSpPr bwMode="auto">
          <a:xfrm rot="20287292">
            <a:off x="3898511" y="3399546"/>
            <a:ext cx="669925" cy="1117600"/>
            <a:chOff x="1880" y="1746"/>
            <a:chExt cx="422" cy="704"/>
          </a:xfrm>
        </p:grpSpPr>
        <p:grpSp>
          <p:nvGrpSpPr>
            <p:cNvPr id="17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9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1" name="Group 57"/>
          <p:cNvGrpSpPr>
            <a:grpSpLocks/>
          </p:cNvGrpSpPr>
          <p:nvPr/>
        </p:nvGrpSpPr>
        <p:grpSpPr bwMode="auto">
          <a:xfrm rot="18836433">
            <a:off x="3871014" y="5208008"/>
            <a:ext cx="868363" cy="1031875"/>
            <a:chOff x="1228" y="2710"/>
            <a:chExt cx="547" cy="650"/>
          </a:xfrm>
        </p:grpSpPr>
        <p:grpSp>
          <p:nvGrpSpPr>
            <p:cNvPr id="22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24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5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739936" y="1072812"/>
            <a:ext cx="3760812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2" name="圓角矩形 41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醇類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(C</a:t>
              </a:r>
              <a:r>
                <a:rPr lang="en-US" altLang="zh-TW" sz="36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n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H</a:t>
              </a:r>
              <a:r>
                <a:rPr lang="en-US" altLang="zh-TW" sz="36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2n+1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OH)</a:t>
              </a:r>
              <a:endParaRPr lang="zh-TW" altLang="en-US" sz="3600" b="1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中黑體" pitchFamily="49" charset="-120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287545" y="2100645"/>
            <a:ext cx="3773817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(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甲烷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)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222709" y="2085224"/>
            <a:ext cx="473128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(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甲醇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)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182140" y="5658808"/>
            <a:ext cx="228139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粗黑體" pitchFamily="49" charset="-120"/>
                <a:ea typeface="華康粗黑體" pitchFamily="49" charset="-120"/>
              </a:rPr>
              <a:t>官能基</a:t>
            </a:r>
            <a:endParaRPr lang="zh-TW" altLang="zh-TW" sz="5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5" grpId="0" animBg="1"/>
      <p:bldP spid="45" grpId="0"/>
      <p:bldP spid="45" grpId="1"/>
      <p:bldP spid="46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橢圓形圖說文字 57"/>
          <p:cNvSpPr/>
          <p:nvPr/>
        </p:nvSpPr>
        <p:spPr>
          <a:xfrm>
            <a:off x="4764051" y="2872396"/>
            <a:ext cx="2218026" cy="2327564"/>
          </a:xfrm>
          <a:prstGeom prst="wedgeEllipseCallout">
            <a:avLst>
              <a:gd name="adj1" fmla="val 41689"/>
              <a:gd name="adj2" fmla="val 46684"/>
            </a:avLst>
          </a:prstGeom>
          <a:solidFill>
            <a:srgbClr val="FFC000">
              <a:alpha val="27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醇類的官能基與乙醇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1411949">
            <a:off x="3912868" y="3847046"/>
            <a:ext cx="852487" cy="1092200"/>
            <a:chOff x="1153" y="1882"/>
            <a:chExt cx="537" cy="688"/>
          </a:xfrm>
        </p:grpSpPr>
        <p:sp>
          <p:nvSpPr>
            <p:cNvPr id="6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8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46"/>
          <p:cNvGrpSpPr>
            <a:grpSpLocks/>
          </p:cNvGrpSpPr>
          <p:nvPr/>
        </p:nvGrpSpPr>
        <p:grpSpPr bwMode="auto">
          <a:xfrm rot="11075537">
            <a:off x="4784136" y="5244524"/>
            <a:ext cx="852487" cy="1092200"/>
            <a:chOff x="1153" y="1882"/>
            <a:chExt cx="537" cy="688"/>
          </a:xfrm>
        </p:grpSpPr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3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5" name="Oval 8"/>
          <p:cNvSpPr>
            <a:spLocks noChangeArrowheads="1"/>
          </p:cNvSpPr>
          <p:nvPr/>
        </p:nvSpPr>
        <p:spPr bwMode="auto">
          <a:xfrm rot="9436715">
            <a:off x="4162907" y="4615170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 rot="18869220">
            <a:off x="3317872" y="5215900"/>
            <a:ext cx="1125537" cy="522690"/>
            <a:chOff x="3110838" y="4512205"/>
            <a:chExt cx="1125537" cy="522690"/>
          </a:xfrm>
        </p:grpSpPr>
        <p:sp>
          <p:nvSpPr>
            <p:cNvPr id="17" name="Oval 33"/>
            <p:cNvSpPr>
              <a:spLocks noChangeArrowheads="1"/>
            </p:cNvSpPr>
            <p:nvPr/>
          </p:nvSpPr>
          <p:spPr bwMode="auto">
            <a:xfrm rot="18160849">
              <a:off x="3962341" y="4787245"/>
              <a:ext cx="341313" cy="1539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" name="AutoShape 34"/>
            <p:cNvSpPr>
              <a:spLocks noChangeArrowheads="1"/>
            </p:cNvSpPr>
            <p:nvPr/>
          </p:nvSpPr>
          <p:spPr bwMode="auto">
            <a:xfrm rot="18160849">
              <a:off x="3610900" y="4012143"/>
              <a:ext cx="125413" cy="1125537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9" name="Group 47"/>
          <p:cNvGrpSpPr>
            <a:grpSpLocks/>
          </p:cNvGrpSpPr>
          <p:nvPr/>
        </p:nvGrpSpPr>
        <p:grpSpPr bwMode="auto">
          <a:xfrm rot="16200000">
            <a:off x="2016493" y="5584831"/>
            <a:ext cx="844550" cy="1085850"/>
            <a:chOff x="1153" y="1882"/>
            <a:chExt cx="532" cy="684"/>
          </a:xfrm>
        </p:grpSpPr>
        <p:sp>
          <p:nvSpPr>
            <p:cNvPr id="20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1" name="Group 49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22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4" name="Oval 8"/>
          <p:cNvSpPr>
            <a:spLocks noChangeArrowheads="1"/>
          </p:cNvSpPr>
          <p:nvPr/>
        </p:nvSpPr>
        <p:spPr bwMode="auto">
          <a:xfrm rot="20211475">
            <a:off x="2567578" y="5019183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5" name="Group 26"/>
          <p:cNvGrpSpPr>
            <a:grpSpLocks/>
          </p:cNvGrpSpPr>
          <p:nvPr/>
        </p:nvGrpSpPr>
        <p:grpSpPr bwMode="auto">
          <a:xfrm rot="18898767">
            <a:off x="2435606" y="4093846"/>
            <a:ext cx="669926" cy="1128713"/>
            <a:chOff x="1880" y="1746"/>
            <a:chExt cx="422" cy="711"/>
          </a:xfrm>
        </p:grpSpPr>
        <p:grpSp>
          <p:nvGrpSpPr>
            <p:cNvPr id="26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28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9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0" name="Group 57"/>
          <p:cNvGrpSpPr>
            <a:grpSpLocks/>
          </p:cNvGrpSpPr>
          <p:nvPr/>
        </p:nvGrpSpPr>
        <p:grpSpPr bwMode="auto">
          <a:xfrm rot="16978207">
            <a:off x="3173936" y="5661266"/>
            <a:ext cx="868363" cy="1031876"/>
            <a:chOff x="1228" y="2710"/>
            <a:chExt cx="547" cy="650"/>
          </a:xfrm>
        </p:grpSpPr>
        <p:grpSp>
          <p:nvGrpSpPr>
            <p:cNvPr id="31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33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5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0" name="群組 39"/>
          <p:cNvGrpSpPr/>
          <p:nvPr/>
        </p:nvGrpSpPr>
        <p:grpSpPr>
          <a:xfrm>
            <a:off x="4857939" y="4214210"/>
            <a:ext cx="1040417" cy="728423"/>
            <a:chOff x="4857939" y="2846282"/>
            <a:chExt cx="1040417" cy="728423"/>
          </a:xfrm>
        </p:grpSpPr>
        <p:grpSp>
          <p:nvGrpSpPr>
            <p:cNvPr id="36" name="Group 49"/>
            <p:cNvGrpSpPr>
              <a:grpSpLocks/>
            </p:cNvGrpSpPr>
            <p:nvPr/>
          </p:nvGrpSpPr>
          <p:grpSpPr bwMode="auto">
            <a:xfrm rot="3608443">
              <a:off x="5055582" y="3035749"/>
              <a:ext cx="341313" cy="736600"/>
              <a:chOff x="2234" y="1718"/>
              <a:chExt cx="250" cy="616"/>
            </a:xfrm>
          </p:grpSpPr>
          <p:sp>
            <p:nvSpPr>
              <p:cNvPr id="37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8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9" name="Oval 48"/>
            <p:cNvSpPr>
              <a:spLocks noChangeArrowheads="1"/>
            </p:cNvSpPr>
            <p:nvPr/>
          </p:nvSpPr>
          <p:spPr bwMode="auto">
            <a:xfrm rot="6595202">
              <a:off x="5228431" y="2846282"/>
              <a:ext cx="669925" cy="6699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3" name="群組 52"/>
          <p:cNvGrpSpPr/>
          <p:nvPr/>
        </p:nvGrpSpPr>
        <p:grpSpPr>
          <a:xfrm>
            <a:off x="4830602" y="2872225"/>
            <a:ext cx="1667898" cy="2304050"/>
            <a:chOff x="5788136" y="1915389"/>
            <a:chExt cx="1667898" cy="2304050"/>
          </a:xfrm>
        </p:grpSpPr>
        <p:grpSp>
          <p:nvGrpSpPr>
            <p:cNvPr id="44" name="Group 38"/>
            <p:cNvGrpSpPr>
              <a:grpSpLocks/>
            </p:cNvGrpSpPr>
            <p:nvPr/>
          </p:nvGrpSpPr>
          <p:grpSpPr bwMode="auto">
            <a:xfrm rot="17085068">
              <a:off x="6052456" y="3358218"/>
              <a:ext cx="596901" cy="1125541"/>
              <a:chOff x="2204" y="2577"/>
              <a:chExt cx="376" cy="709"/>
            </a:xfrm>
          </p:grpSpPr>
          <p:sp>
            <p:nvSpPr>
              <p:cNvPr id="45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6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2" name="群組 51"/>
            <p:cNvGrpSpPr/>
            <p:nvPr/>
          </p:nvGrpSpPr>
          <p:grpSpPr>
            <a:xfrm>
              <a:off x="6522857" y="1915389"/>
              <a:ext cx="933177" cy="1914703"/>
              <a:chOff x="6704012" y="1863630"/>
              <a:chExt cx="933177" cy="1914703"/>
            </a:xfrm>
          </p:grpSpPr>
          <p:sp>
            <p:nvSpPr>
              <p:cNvPr id="43" name="Oval 36"/>
              <p:cNvSpPr>
                <a:spLocks noChangeArrowheads="1"/>
              </p:cNvSpPr>
              <p:nvPr/>
            </p:nvSpPr>
            <p:spPr bwMode="auto">
              <a:xfrm rot="12267126">
                <a:off x="6705327" y="2846471"/>
                <a:ext cx="931862" cy="93186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66CC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2" name="Group 26"/>
              <p:cNvGrpSpPr>
                <a:grpSpLocks/>
              </p:cNvGrpSpPr>
              <p:nvPr/>
            </p:nvGrpSpPr>
            <p:grpSpPr bwMode="auto">
              <a:xfrm rot="19476332">
                <a:off x="6704012" y="1863630"/>
                <a:ext cx="669926" cy="1128713"/>
                <a:chOff x="1880" y="1746"/>
                <a:chExt cx="422" cy="711"/>
              </a:xfrm>
            </p:grpSpPr>
            <p:grpSp>
              <p:nvGrpSpPr>
                <p:cNvPr id="47" name="Group 11"/>
                <p:cNvGrpSpPr>
                  <a:grpSpLocks/>
                </p:cNvGrpSpPr>
                <p:nvPr/>
              </p:nvGrpSpPr>
              <p:grpSpPr bwMode="auto">
                <a:xfrm rot="1331040">
                  <a:off x="1883" y="1993"/>
                  <a:ext cx="215" cy="464"/>
                  <a:chOff x="2234" y="1718"/>
                  <a:chExt cx="250" cy="616"/>
                </a:xfrm>
              </p:grpSpPr>
              <p:sp>
                <p:nvSpPr>
                  <p:cNvPr id="49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2204"/>
                    <a:ext cx="250" cy="13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0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2309" y="1718"/>
                    <a:ext cx="95" cy="566"/>
                  </a:xfrm>
                  <a:prstGeom prst="roundRect">
                    <a:avLst>
                      <a:gd name="adj" fmla="val 38949"/>
                    </a:avLst>
                  </a:pr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969696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48" name="Oval 13"/>
                <p:cNvSpPr>
                  <a:spLocks noChangeArrowheads="1"/>
                </p:cNvSpPr>
                <p:nvPr/>
              </p:nvSpPr>
              <p:spPr bwMode="auto">
                <a:xfrm>
                  <a:off x="1880" y="1746"/>
                  <a:ext cx="422" cy="42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B2B2B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51" name="群組 50"/>
          <p:cNvGrpSpPr/>
          <p:nvPr/>
        </p:nvGrpSpPr>
        <p:grpSpPr>
          <a:xfrm>
            <a:off x="452391" y="1025516"/>
            <a:ext cx="3760812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4" name="圓角矩形 53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醇類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(C</a:t>
              </a:r>
              <a:r>
                <a:rPr lang="en-US" altLang="zh-TW" sz="36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n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H</a:t>
              </a:r>
              <a:r>
                <a:rPr lang="en-US" altLang="zh-TW" sz="36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2n+1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OH)</a:t>
              </a:r>
              <a:endParaRPr lang="zh-TW" altLang="en-US" sz="3600" b="1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中黑體" pitchFamily="49" charset="-120"/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0" y="1927225"/>
            <a:ext cx="3862552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(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乙烷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)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935164" y="1911804"/>
            <a:ext cx="501965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(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乙醇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)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6324030" y="5075484"/>
            <a:ext cx="228139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粗黑體" pitchFamily="49" charset="-120"/>
                <a:ea typeface="華康粗黑體" pitchFamily="49" charset="-120"/>
              </a:rPr>
              <a:t>官能基</a:t>
            </a:r>
            <a:endParaRPr lang="zh-TW" altLang="zh-TW" sz="5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5" grpId="0" animBg="1"/>
      <p:bldP spid="24" grpId="0" animBg="1"/>
      <p:bldP spid="56" grpId="1"/>
      <p:bldP spid="57" grpId="0"/>
      <p:bldP spid="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甲酸的模型與結構式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553515" y="1047729"/>
            <a:ext cx="739230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2n+1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COOH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706822" y="2248589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n=0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2490952" y="2538248"/>
            <a:ext cx="898634" cy="44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509496" y="2179818"/>
            <a:ext cx="501965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OOH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(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甲酸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)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5" name="群組 34"/>
          <p:cNvGrpSpPr/>
          <p:nvPr/>
        </p:nvGrpSpPr>
        <p:grpSpPr>
          <a:xfrm>
            <a:off x="1907666" y="3084478"/>
            <a:ext cx="931862" cy="1678588"/>
            <a:chOff x="4051777" y="3320961"/>
            <a:chExt cx="931862" cy="1678588"/>
          </a:xfrm>
        </p:grpSpPr>
        <p:sp>
          <p:nvSpPr>
            <p:cNvPr id="12" name="Oval 36"/>
            <p:cNvSpPr>
              <a:spLocks noChangeArrowheads="1"/>
            </p:cNvSpPr>
            <p:nvPr/>
          </p:nvSpPr>
          <p:spPr bwMode="auto">
            <a:xfrm rot="17034641">
              <a:off x="4051777" y="3320961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" name="群組 60"/>
            <p:cNvGrpSpPr/>
            <p:nvPr/>
          </p:nvGrpSpPr>
          <p:grpSpPr>
            <a:xfrm rot="19918772">
              <a:off x="4122203" y="3948140"/>
              <a:ext cx="559410" cy="1051409"/>
              <a:chOff x="6675033" y="1971233"/>
              <a:chExt cx="559410" cy="1051409"/>
            </a:xfrm>
          </p:grpSpPr>
          <p:grpSp>
            <p:nvGrpSpPr>
              <p:cNvPr id="24" name="群組 103"/>
              <p:cNvGrpSpPr/>
              <p:nvPr/>
            </p:nvGrpSpPr>
            <p:grpSpPr>
              <a:xfrm rot="17226318">
                <a:off x="6441975" y="2204291"/>
                <a:ext cx="870252" cy="404136"/>
                <a:chOff x="3110838" y="4512205"/>
                <a:chExt cx="1125537" cy="522690"/>
              </a:xfrm>
            </p:grpSpPr>
            <p:sp>
              <p:nvSpPr>
                <p:cNvPr id="28" name="Oval 33"/>
                <p:cNvSpPr>
                  <a:spLocks noChangeArrowheads="1"/>
                </p:cNvSpPr>
                <p:nvPr/>
              </p:nvSpPr>
              <p:spPr bwMode="auto">
                <a:xfrm rot="18160849">
                  <a:off x="3962341" y="4787245"/>
                  <a:ext cx="341313" cy="1539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9" name="AutoShape 34"/>
                <p:cNvSpPr>
                  <a:spLocks noChangeArrowheads="1"/>
                </p:cNvSpPr>
                <p:nvPr/>
              </p:nvSpPr>
              <p:spPr bwMode="auto">
                <a:xfrm rot="18160849">
                  <a:off x="3610900" y="4012143"/>
                  <a:ext cx="125413" cy="1125537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群組 103"/>
              <p:cNvGrpSpPr/>
              <p:nvPr/>
            </p:nvGrpSpPr>
            <p:grpSpPr>
              <a:xfrm rot="17226318">
                <a:off x="6597249" y="2385448"/>
                <a:ext cx="870252" cy="404136"/>
                <a:chOff x="3110838" y="4512205"/>
                <a:chExt cx="1125537" cy="522690"/>
              </a:xfrm>
            </p:grpSpPr>
            <p:sp>
              <p:nvSpPr>
                <p:cNvPr id="26" name="Oval 33"/>
                <p:cNvSpPr>
                  <a:spLocks noChangeArrowheads="1"/>
                </p:cNvSpPr>
                <p:nvPr/>
              </p:nvSpPr>
              <p:spPr bwMode="auto">
                <a:xfrm rot="18160849">
                  <a:off x="3962341" y="4787245"/>
                  <a:ext cx="341313" cy="1539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7" name="AutoShape 34"/>
                <p:cNvSpPr>
                  <a:spLocks noChangeArrowheads="1"/>
                </p:cNvSpPr>
                <p:nvPr/>
              </p:nvSpPr>
              <p:spPr bwMode="auto">
                <a:xfrm rot="18160849">
                  <a:off x="3610900" y="4012143"/>
                  <a:ext cx="125413" cy="1125537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5" name="Group 26"/>
          <p:cNvGrpSpPr>
            <a:grpSpLocks/>
          </p:cNvGrpSpPr>
          <p:nvPr/>
        </p:nvGrpSpPr>
        <p:grpSpPr bwMode="auto">
          <a:xfrm rot="2643847">
            <a:off x="3375629" y="5299379"/>
            <a:ext cx="669926" cy="1128713"/>
            <a:chOff x="1880" y="1746"/>
            <a:chExt cx="422" cy="711"/>
          </a:xfrm>
        </p:grpSpPr>
        <p:grpSp>
          <p:nvGrpSpPr>
            <p:cNvPr id="20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22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3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2221661" y="4902376"/>
            <a:ext cx="1109573" cy="1719141"/>
            <a:chOff x="4365772" y="5138859"/>
            <a:chExt cx="1109573" cy="1719141"/>
          </a:xfrm>
        </p:grpSpPr>
        <p:sp>
          <p:nvSpPr>
            <p:cNvPr id="14" name="Oval 36"/>
            <p:cNvSpPr>
              <a:spLocks noChangeArrowheads="1"/>
            </p:cNvSpPr>
            <p:nvPr/>
          </p:nvSpPr>
          <p:spPr bwMode="auto">
            <a:xfrm rot="17034641">
              <a:off x="4543483" y="5926138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6" name="Group 38"/>
            <p:cNvGrpSpPr>
              <a:grpSpLocks/>
            </p:cNvGrpSpPr>
            <p:nvPr/>
          </p:nvGrpSpPr>
          <p:grpSpPr bwMode="auto">
            <a:xfrm rot="10974128">
              <a:off x="4365772" y="5138859"/>
              <a:ext cx="596901" cy="1125541"/>
              <a:chOff x="2204" y="2577"/>
              <a:chExt cx="376" cy="709"/>
            </a:xfrm>
          </p:grpSpPr>
          <p:sp>
            <p:nvSpPr>
              <p:cNvPr id="18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9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7" name="Oval 8"/>
          <p:cNvSpPr>
            <a:spLocks noChangeArrowheads="1"/>
          </p:cNvSpPr>
          <p:nvPr/>
        </p:nvSpPr>
        <p:spPr bwMode="auto">
          <a:xfrm rot="9436715">
            <a:off x="1389660" y="4452828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" name="Group 26"/>
          <p:cNvGrpSpPr>
            <a:grpSpLocks/>
          </p:cNvGrpSpPr>
          <p:nvPr/>
        </p:nvGrpSpPr>
        <p:grpSpPr bwMode="auto">
          <a:xfrm rot="13850135">
            <a:off x="639823" y="4554985"/>
            <a:ext cx="669926" cy="1128713"/>
            <a:chOff x="1880" y="1746"/>
            <a:chExt cx="422" cy="711"/>
          </a:xfrm>
        </p:grpSpPr>
        <p:grpSp>
          <p:nvGrpSpPr>
            <p:cNvPr id="31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33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4571480" y="3439644"/>
            <a:ext cx="3574275" cy="1855291"/>
            <a:chOff x="4886790" y="3092803"/>
            <a:chExt cx="3574275" cy="1855291"/>
          </a:xfrm>
        </p:grpSpPr>
        <p:sp>
          <p:nvSpPr>
            <p:cNvPr id="38" name="矩形 37"/>
            <p:cNvSpPr/>
            <p:nvPr/>
          </p:nvSpPr>
          <p:spPr>
            <a:xfrm>
              <a:off x="4886790" y="41786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44646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矩形 40"/>
            <p:cNvSpPr/>
            <p:nvPr/>
          </p:nvSpPr>
          <p:spPr>
            <a:xfrm rot="5400000">
              <a:off x="5881989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5867865" y="3092803"/>
              <a:ext cx="63030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O</a:t>
              </a:r>
              <a:endParaRPr lang="zh-TW" altLang="zh-TW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645611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7862824" y="412573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6963192" y="4165005"/>
              <a:ext cx="63030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O</a:t>
              </a:r>
              <a:endParaRPr lang="zh-TW" altLang="zh-TW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7489052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矩形 52"/>
            <p:cNvSpPr/>
            <p:nvPr/>
          </p:nvSpPr>
          <p:spPr>
            <a:xfrm rot="5400000">
              <a:off x="6055411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橢圓形圖說文字 29"/>
          <p:cNvSpPr/>
          <p:nvPr/>
        </p:nvSpPr>
        <p:spPr>
          <a:xfrm>
            <a:off x="3111689" y="3903267"/>
            <a:ext cx="1023582" cy="914400"/>
          </a:xfrm>
          <a:prstGeom prst="wedgeEllipseCallout">
            <a:avLst>
              <a:gd name="adj1" fmla="val -92833"/>
              <a:gd name="adj2" fmla="val 161007"/>
            </a:avLst>
          </a:prstGeom>
          <a:solidFill>
            <a:srgbClr val="EEF169">
              <a:alpha val="65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形圖說文字 31"/>
          <p:cNvSpPr/>
          <p:nvPr/>
        </p:nvSpPr>
        <p:spPr>
          <a:xfrm>
            <a:off x="4162567" y="5090623"/>
            <a:ext cx="1023582" cy="914400"/>
          </a:xfrm>
          <a:prstGeom prst="wedgeEllipseCallout">
            <a:avLst>
              <a:gd name="adj1" fmla="val 79167"/>
              <a:gd name="adj2" fmla="val 62500"/>
            </a:avLst>
          </a:prstGeom>
          <a:solidFill>
            <a:srgbClr val="EEF169">
              <a:alpha val="46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形圖說文字 33"/>
          <p:cNvSpPr/>
          <p:nvPr/>
        </p:nvSpPr>
        <p:spPr>
          <a:xfrm>
            <a:off x="5158853" y="3903268"/>
            <a:ext cx="1023582" cy="914400"/>
          </a:xfrm>
          <a:prstGeom prst="wedgeEllipseCallout">
            <a:avLst>
              <a:gd name="adj1" fmla="val 44500"/>
              <a:gd name="adj2" fmla="val -97201"/>
            </a:avLst>
          </a:prstGeom>
          <a:solidFill>
            <a:srgbClr val="EEF169">
              <a:alpha val="46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以乙醇為例</a:t>
            </a:r>
            <a:r>
              <a:rPr lang="en-US" altLang="zh-TW" dirty="0" smtClean="0"/>
              <a:t>，</a:t>
            </a:r>
            <a:r>
              <a:rPr lang="zh-TW" altLang="en-US" dirty="0" smtClean="0"/>
              <a:t>分子的表示方法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36858" y="1038325"/>
            <a:ext cx="228139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超明體" pitchFamily="49" charset="-120"/>
                <a:ea typeface="華康超明體" pitchFamily="49" charset="-120"/>
              </a:rPr>
              <a:t>分子式</a:t>
            </a:r>
            <a:endParaRPr lang="zh-TW" altLang="zh-TW" sz="54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3210" y="1884495"/>
            <a:ext cx="2292945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超明體" pitchFamily="49" charset="-120"/>
                <a:ea typeface="華康超明體" pitchFamily="49" charset="-120"/>
              </a:rPr>
              <a:t>結構式</a:t>
            </a:r>
            <a:endParaRPr lang="zh-TW" altLang="zh-TW" sz="54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85027" y="911515"/>
            <a:ext cx="2493568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06351" y="4000608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90553" y="3986960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zh-TW" altLang="zh-TW" sz="4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66030" y="4317107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3380380" y="3831333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287426" y="2914758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75680" y="4317107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 rot="5400000">
            <a:off x="3380380" y="4821934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287426" y="5105508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47953" y="3986960"/>
            <a:ext cx="63030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zh-TW" altLang="zh-TW" sz="4400" b="1" spc="5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42605" y="4317107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6468776" y="4000608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980580" y="4317107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4328778" y="3986960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zh-TW" altLang="zh-TW" sz="4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矩形 23"/>
          <p:cNvSpPr/>
          <p:nvPr/>
        </p:nvSpPr>
        <p:spPr>
          <a:xfrm rot="5400000">
            <a:off x="4418605" y="3831333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325651" y="2914758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 rot="5400000">
            <a:off x="4418605" y="4821934"/>
            <a:ext cx="415546" cy="105487"/>
          </a:xfrm>
          <a:prstGeom prst="rect">
            <a:avLst/>
          </a:prstGeom>
          <a:solidFill>
            <a:srgbClr val="F85E6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4325651" y="5105508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向右箭號 27"/>
          <p:cNvSpPr/>
          <p:nvPr/>
        </p:nvSpPr>
        <p:spPr>
          <a:xfrm>
            <a:off x="3084394" y="1351128"/>
            <a:ext cx="723331" cy="423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3084394" y="2224593"/>
            <a:ext cx="723331" cy="423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2101636" y="5674590"/>
            <a:ext cx="704039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zh-TW" altLang="zh-TW" sz="7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568167" y="5701885"/>
            <a:ext cx="704039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zh-TW" altLang="zh-TW" sz="7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14078" y="2658434"/>
            <a:ext cx="704039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zh-TW" altLang="zh-TW" sz="7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985027" y="1921450"/>
            <a:ext cx="305622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0"/>
                            </p:stCondLst>
                            <p:childTnLst>
                              <p:par>
                                <p:cTn id="1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500"/>
                            </p:stCondLst>
                            <p:childTnLst>
                              <p:par>
                                <p:cTn id="18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5" grpId="0"/>
      <p:bldP spid="6" grpId="0"/>
      <p:bldP spid="8" grpId="0"/>
      <p:bldP spid="9" grpId="0"/>
      <p:bldP spid="10" grpId="0"/>
      <p:bldP spid="12" grpId="0" animBg="1"/>
      <p:bldP spid="13" grpId="0" animBg="1"/>
      <p:bldP spid="14" grpId="0"/>
      <p:bldP spid="15" grpId="0" animBg="1"/>
      <p:bldP spid="16" grpId="0" animBg="1"/>
      <p:bldP spid="17" grpId="0"/>
      <p:bldP spid="18" grpId="0"/>
      <p:bldP spid="19" grpId="0" animBg="1"/>
      <p:bldP spid="20" grpId="0"/>
      <p:bldP spid="21" grpId="0" animBg="1"/>
      <p:bldP spid="22" grpId="0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1" grpId="0"/>
      <p:bldP spid="33" grpId="0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乙酸的模型與結構式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553515" y="1047729"/>
            <a:ext cx="739230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2n+1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COOH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5388" y="2043637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n=1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2049518" y="2333296"/>
            <a:ext cx="898634" cy="44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068061" y="1974866"/>
            <a:ext cx="5870987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OOH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(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乙酸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)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4" name="群組 63"/>
          <p:cNvGrpSpPr/>
          <p:nvPr/>
        </p:nvGrpSpPr>
        <p:grpSpPr>
          <a:xfrm>
            <a:off x="2790536" y="3136269"/>
            <a:ext cx="931862" cy="1678588"/>
            <a:chOff x="4335557" y="2994375"/>
            <a:chExt cx="931862" cy="1678588"/>
          </a:xfrm>
        </p:grpSpPr>
        <p:sp>
          <p:nvSpPr>
            <p:cNvPr id="65" name="Oval 36"/>
            <p:cNvSpPr>
              <a:spLocks noChangeArrowheads="1"/>
            </p:cNvSpPr>
            <p:nvPr/>
          </p:nvSpPr>
          <p:spPr bwMode="auto">
            <a:xfrm rot="17034641">
              <a:off x="4335557" y="2994375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6" name="群組 60"/>
            <p:cNvGrpSpPr/>
            <p:nvPr/>
          </p:nvGrpSpPr>
          <p:grpSpPr>
            <a:xfrm rot="19918772">
              <a:off x="4405983" y="3621554"/>
              <a:ext cx="559410" cy="1051409"/>
              <a:chOff x="6675033" y="1971233"/>
              <a:chExt cx="559410" cy="1051409"/>
            </a:xfrm>
          </p:grpSpPr>
          <p:grpSp>
            <p:nvGrpSpPr>
              <p:cNvPr id="67" name="群組 103"/>
              <p:cNvGrpSpPr/>
              <p:nvPr/>
            </p:nvGrpSpPr>
            <p:grpSpPr>
              <a:xfrm rot="17226318">
                <a:off x="6441975" y="2204291"/>
                <a:ext cx="870252" cy="404136"/>
                <a:chOff x="3110838" y="4512205"/>
                <a:chExt cx="1125537" cy="522690"/>
              </a:xfrm>
            </p:grpSpPr>
            <p:sp>
              <p:nvSpPr>
                <p:cNvPr id="71" name="Oval 33"/>
                <p:cNvSpPr>
                  <a:spLocks noChangeArrowheads="1"/>
                </p:cNvSpPr>
                <p:nvPr/>
              </p:nvSpPr>
              <p:spPr bwMode="auto">
                <a:xfrm rot="18160849">
                  <a:off x="3962341" y="4787245"/>
                  <a:ext cx="341313" cy="1539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72" name="AutoShape 34"/>
                <p:cNvSpPr>
                  <a:spLocks noChangeArrowheads="1"/>
                </p:cNvSpPr>
                <p:nvPr/>
              </p:nvSpPr>
              <p:spPr bwMode="auto">
                <a:xfrm rot="18160849">
                  <a:off x="3610900" y="4012143"/>
                  <a:ext cx="125413" cy="1125537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8" name="群組 103"/>
              <p:cNvGrpSpPr/>
              <p:nvPr/>
            </p:nvGrpSpPr>
            <p:grpSpPr>
              <a:xfrm rot="17226318">
                <a:off x="6597249" y="2385448"/>
                <a:ext cx="870252" cy="404136"/>
                <a:chOff x="3110838" y="4512205"/>
                <a:chExt cx="1125537" cy="522690"/>
              </a:xfrm>
            </p:grpSpPr>
            <p:sp>
              <p:nvSpPr>
                <p:cNvPr id="69" name="Oval 33"/>
                <p:cNvSpPr>
                  <a:spLocks noChangeArrowheads="1"/>
                </p:cNvSpPr>
                <p:nvPr/>
              </p:nvSpPr>
              <p:spPr bwMode="auto">
                <a:xfrm rot="18160849">
                  <a:off x="3962341" y="4787245"/>
                  <a:ext cx="341313" cy="1539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70" name="AutoShape 34"/>
                <p:cNvSpPr>
                  <a:spLocks noChangeArrowheads="1"/>
                </p:cNvSpPr>
                <p:nvPr/>
              </p:nvSpPr>
              <p:spPr bwMode="auto">
                <a:xfrm rot="18160849">
                  <a:off x="3610900" y="4012143"/>
                  <a:ext cx="125413" cy="1125537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73" name="Group 26"/>
          <p:cNvGrpSpPr>
            <a:grpSpLocks/>
          </p:cNvGrpSpPr>
          <p:nvPr/>
        </p:nvGrpSpPr>
        <p:grpSpPr bwMode="auto">
          <a:xfrm rot="2643847">
            <a:off x="4258499" y="5351170"/>
            <a:ext cx="669926" cy="1128713"/>
            <a:chOff x="1880" y="1746"/>
            <a:chExt cx="422" cy="711"/>
          </a:xfrm>
        </p:grpSpPr>
        <p:grpSp>
          <p:nvGrpSpPr>
            <p:cNvPr id="74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76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7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5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3104531" y="4954167"/>
            <a:ext cx="1109573" cy="1719141"/>
            <a:chOff x="4649552" y="4812273"/>
            <a:chExt cx="1109573" cy="1719141"/>
          </a:xfrm>
        </p:grpSpPr>
        <p:sp>
          <p:nvSpPr>
            <p:cNvPr id="79" name="Oval 36"/>
            <p:cNvSpPr>
              <a:spLocks noChangeArrowheads="1"/>
            </p:cNvSpPr>
            <p:nvPr/>
          </p:nvSpPr>
          <p:spPr bwMode="auto">
            <a:xfrm rot="17034641">
              <a:off x="4827263" y="5599552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0" name="Group 38"/>
            <p:cNvGrpSpPr>
              <a:grpSpLocks/>
            </p:cNvGrpSpPr>
            <p:nvPr/>
          </p:nvGrpSpPr>
          <p:grpSpPr bwMode="auto">
            <a:xfrm rot="10974128">
              <a:off x="4649552" y="4812273"/>
              <a:ext cx="596901" cy="1125541"/>
              <a:chOff x="2204" y="2577"/>
              <a:chExt cx="376" cy="709"/>
            </a:xfrm>
          </p:grpSpPr>
          <p:sp>
            <p:nvSpPr>
              <p:cNvPr id="81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83" name="群組 82"/>
          <p:cNvGrpSpPr/>
          <p:nvPr/>
        </p:nvGrpSpPr>
        <p:grpSpPr>
          <a:xfrm>
            <a:off x="1723453" y="4504619"/>
            <a:ext cx="1512690" cy="1386173"/>
            <a:chOff x="3268474" y="4362725"/>
            <a:chExt cx="1512690" cy="1386173"/>
          </a:xfrm>
        </p:grpSpPr>
        <p:sp>
          <p:nvSpPr>
            <p:cNvPr id="84" name="Oval 8"/>
            <p:cNvSpPr>
              <a:spLocks noChangeArrowheads="1"/>
            </p:cNvSpPr>
            <p:nvPr/>
          </p:nvSpPr>
          <p:spPr bwMode="auto">
            <a:xfrm rot="9436715">
              <a:off x="3817551" y="4362725"/>
              <a:ext cx="963613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5" name="群組 15"/>
            <p:cNvGrpSpPr/>
            <p:nvPr/>
          </p:nvGrpSpPr>
          <p:grpSpPr>
            <a:xfrm rot="18869220">
              <a:off x="2967050" y="4924785"/>
              <a:ext cx="1125537" cy="522690"/>
              <a:chOff x="3110838" y="4512205"/>
              <a:chExt cx="1125537" cy="522690"/>
            </a:xfrm>
          </p:grpSpPr>
          <p:sp>
            <p:nvSpPr>
              <p:cNvPr id="86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88" name="Group 47"/>
          <p:cNvGrpSpPr>
            <a:grpSpLocks/>
          </p:cNvGrpSpPr>
          <p:nvPr/>
        </p:nvGrpSpPr>
        <p:grpSpPr bwMode="auto">
          <a:xfrm rot="16200000">
            <a:off x="120650" y="5435610"/>
            <a:ext cx="844550" cy="1085850"/>
            <a:chOff x="1153" y="1882"/>
            <a:chExt cx="532" cy="684"/>
          </a:xfrm>
        </p:grpSpPr>
        <p:sp>
          <p:nvSpPr>
            <p:cNvPr id="89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0" name="Group 49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91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93" name="Oval 8"/>
          <p:cNvSpPr>
            <a:spLocks noChangeArrowheads="1"/>
          </p:cNvSpPr>
          <p:nvPr/>
        </p:nvSpPr>
        <p:spPr bwMode="auto">
          <a:xfrm rot="20211475">
            <a:off x="671735" y="4869962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4" name="Group 57"/>
          <p:cNvGrpSpPr>
            <a:grpSpLocks/>
          </p:cNvGrpSpPr>
          <p:nvPr/>
        </p:nvGrpSpPr>
        <p:grpSpPr bwMode="auto">
          <a:xfrm rot="16978207">
            <a:off x="1278093" y="5512045"/>
            <a:ext cx="868363" cy="1031876"/>
            <a:chOff x="1228" y="2710"/>
            <a:chExt cx="547" cy="650"/>
          </a:xfrm>
        </p:grpSpPr>
        <p:grpSp>
          <p:nvGrpSpPr>
            <p:cNvPr id="95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97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8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9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96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1" name="Group 26"/>
          <p:cNvGrpSpPr>
            <a:grpSpLocks/>
          </p:cNvGrpSpPr>
          <p:nvPr/>
        </p:nvGrpSpPr>
        <p:grpSpPr bwMode="auto">
          <a:xfrm rot="18898767">
            <a:off x="492466" y="3913093"/>
            <a:ext cx="669926" cy="1128713"/>
            <a:chOff x="1880" y="1746"/>
            <a:chExt cx="422" cy="711"/>
          </a:xfrm>
        </p:grpSpPr>
        <p:grpSp>
          <p:nvGrpSpPr>
            <p:cNvPr id="102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04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3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7" name="群組 116"/>
          <p:cNvGrpSpPr/>
          <p:nvPr/>
        </p:nvGrpSpPr>
        <p:grpSpPr>
          <a:xfrm>
            <a:off x="4208873" y="2919382"/>
            <a:ext cx="4709393" cy="2958877"/>
            <a:chOff x="3751672" y="3092803"/>
            <a:chExt cx="4709393" cy="2958877"/>
          </a:xfrm>
        </p:grpSpPr>
        <p:sp>
          <p:nvSpPr>
            <p:cNvPr id="118" name="矩形 117"/>
            <p:cNvSpPr/>
            <p:nvPr/>
          </p:nvSpPr>
          <p:spPr>
            <a:xfrm>
              <a:off x="4776431" y="318542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9" name="矩形 118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544646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" name="矩形 120"/>
            <p:cNvSpPr/>
            <p:nvPr/>
          </p:nvSpPr>
          <p:spPr>
            <a:xfrm rot="5400000">
              <a:off x="5881989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5867865" y="3092803"/>
              <a:ext cx="63030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O</a:t>
              </a:r>
              <a:endParaRPr lang="zh-TW" altLang="zh-TW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645611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" name="矩形 123"/>
            <p:cNvSpPr/>
            <p:nvPr/>
          </p:nvSpPr>
          <p:spPr>
            <a:xfrm>
              <a:off x="7862824" y="412573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6963192" y="4165005"/>
              <a:ext cx="63030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1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O</a:t>
              </a:r>
              <a:endParaRPr lang="zh-TW" altLang="zh-TW" sz="4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7489052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" name="矩形 126"/>
            <p:cNvSpPr/>
            <p:nvPr/>
          </p:nvSpPr>
          <p:spPr>
            <a:xfrm rot="5400000">
              <a:off x="6055411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" name="矩形 127"/>
            <p:cNvSpPr/>
            <p:nvPr/>
          </p:nvSpPr>
          <p:spPr>
            <a:xfrm>
              <a:off x="4814703" y="4133474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 rot="5400000">
              <a:off x="4888762" y="4025147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" name="矩形 129"/>
            <p:cNvSpPr/>
            <p:nvPr/>
          </p:nvSpPr>
          <p:spPr>
            <a:xfrm>
              <a:off x="4437476" y="4447855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矩形 130"/>
            <p:cNvSpPr/>
            <p:nvPr/>
          </p:nvSpPr>
          <p:spPr>
            <a:xfrm>
              <a:off x="3751672" y="413135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 rot="5400000">
              <a:off x="4888762" y="4955314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矩形 132"/>
            <p:cNvSpPr/>
            <p:nvPr/>
          </p:nvSpPr>
          <p:spPr>
            <a:xfrm>
              <a:off x="4776431" y="5282239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橢圓形圖說文字 135"/>
          <p:cNvSpPr/>
          <p:nvPr/>
        </p:nvSpPr>
        <p:spPr>
          <a:xfrm>
            <a:off x="2890544" y="2983932"/>
            <a:ext cx="3607438" cy="3764887"/>
          </a:xfrm>
          <a:prstGeom prst="wedgeEllipseCallout">
            <a:avLst>
              <a:gd name="adj1" fmla="val 64673"/>
              <a:gd name="adj2" fmla="val 36949"/>
            </a:avLst>
          </a:prstGeom>
          <a:solidFill>
            <a:srgbClr val="FFC000">
              <a:alpha val="27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2" name="群組 151"/>
          <p:cNvGrpSpPr/>
          <p:nvPr/>
        </p:nvGrpSpPr>
        <p:grpSpPr>
          <a:xfrm>
            <a:off x="2808044" y="3157189"/>
            <a:ext cx="3202319" cy="3537039"/>
            <a:chOff x="4145525" y="2759070"/>
            <a:chExt cx="3202319" cy="3537039"/>
          </a:xfrm>
        </p:grpSpPr>
        <p:sp>
          <p:nvSpPr>
            <p:cNvPr id="80" name="Oval 36"/>
            <p:cNvSpPr>
              <a:spLocks noChangeArrowheads="1"/>
            </p:cNvSpPr>
            <p:nvPr/>
          </p:nvSpPr>
          <p:spPr bwMode="auto">
            <a:xfrm rot="17034641">
              <a:off x="5209955" y="2759070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1" name="群組 60"/>
            <p:cNvGrpSpPr/>
            <p:nvPr/>
          </p:nvGrpSpPr>
          <p:grpSpPr>
            <a:xfrm rot="19918772">
              <a:off x="5280381" y="3386249"/>
              <a:ext cx="559410" cy="1051409"/>
              <a:chOff x="6675033" y="1971233"/>
              <a:chExt cx="559410" cy="1051409"/>
            </a:xfrm>
          </p:grpSpPr>
          <p:grpSp>
            <p:nvGrpSpPr>
              <p:cNvPr id="92" name="群組 103"/>
              <p:cNvGrpSpPr/>
              <p:nvPr/>
            </p:nvGrpSpPr>
            <p:grpSpPr>
              <a:xfrm rot="17226318">
                <a:off x="6441975" y="2204291"/>
                <a:ext cx="870252" cy="404136"/>
                <a:chOff x="3110838" y="4512205"/>
                <a:chExt cx="1125537" cy="522690"/>
              </a:xfrm>
            </p:grpSpPr>
            <p:sp>
              <p:nvSpPr>
                <p:cNvPr id="96" name="Oval 33"/>
                <p:cNvSpPr>
                  <a:spLocks noChangeArrowheads="1"/>
                </p:cNvSpPr>
                <p:nvPr/>
              </p:nvSpPr>
              <p:spPr bwMode="auto">
                <a:xfrm rot="18160849">
                  <a:off x="3962341" y="4787245"/>
                  <a:ext cx="341313" cy="1539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7" name="AutoShape 34"/>
                <p:cNvSpPr>
                  <a:spLocks noChangeArrowheads="1"/>
                </p:cNvSpPr>
                <p:nvPr/>
              </p:nvSpPr>
              <p:spPr bwMode="auto">
                <a:xfrm rot="18160849">
                  <a:off x="3610900" y="4012143"/>
                  <a:ext cx="125413" cy="1125537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3" name="群組 103"/>
              <p:cNvGrpSpPr/>
              <p:nvPr/>
            </p:nvGrpSpPr>
            <p:grpSpPr>
              <a:xfrm rot="17226318">
                <a:off x="6597249" y="2385448"/>
                <a:ext cx="870252" cy="404136"/>
                <a:chOff x="3110838" y="4512205"/>
                <a:chExt cx="1125537" cy="522690"/>
              </a:xfrm>
            </p:grpSpPr>
            <p:sp>
              <p:nvSpPr>
                <p:cNvPr id="94" name="Oval 33"/>
                <p:cNvSpPr>
                  <a:spLocks noChangeArrowheads="1"/>
                </p:cNvSpPr>
                <p:nvPr/>
              </p:nvSpPr>
              <p:spPr bwMode="auto">
                <a:xfrm rot="18160849">
                  <a:off x="3962341" y="4787245"/>
                  <a:ext cx="341313" cy="1539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5" name="AutoShape 34"/>
                <p:cNvSpPr>
                  <a:spLocks noChangeArrowheads="1"/>
                </p:cNvSpPr>
                <p:nvPr/>
              </p:nvSpPr>
              <p:spPr bwMode="auto">
                <a:xfrm rot="18160849">
                  <a:off x="3610900" y="4012143"/>
                  <a:ext cx="125413" cy="1125537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82" name="Oval 36"/>
            <p:cNvSpPr>
              <a:spLocks noChangeArrowheads="1"/>
            </p:cNvSpPr>
            <p:nvPr/>
          </p:nvSpPr>
          <p:spPr bwMode="auto">
            <a:xfrm rot="17034641">
              <a:off x="5701661" y="5364247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3" name="Group 26"/>
            <p:cNvGrpSpPr>
              <a:grpSpLocks/>
            </p:cNvGrpSpPr>
            <p:nvPr/>
          </p:nvGrpSpPr>
          <p:grpSpPr bwMode="auto">
            <a:xfrm rot="2643847">
              <a:off x="6677918" y="4973971"/>
              <a:ext cx="669926" cy="1128713"/>
              <a:chOff x="1880" y="1746"/>
              <a:chExt cx="422" cy="711"/>
            </a:xfrm>
          </p:grpSpPr>
          <p:grpSp>
            <p:nvGrpSpPr>
              <p:cNvPr id="88" name="Group 11"/>
              <p:cNvGrpSpPr>
                <a:grpSpLocks/>
              </p:cNvGrpSpPr>
              <p:nvPr/>
            </p:nvGrpSpPr>
            <p:grpSpPr bwMode="auto">
              <a:xfrm rot="1331040">
                <a:off x="1883" y="1993"/>
                <a:ext cx="215" cy="464"/>
                <a:chOff x="2234" y="1718"/>
                <a:chExt cx="250" cy="616"/>
              </a:xfrm>
            </p:grpSpPr>
            <p:sp>
              <p:nvSpPr>
                <p:cNvPr id="90" name="Oval 10"/>
                <p:cNvSpPr>
                  <a:spLocks noChangeArrowheads="1"/>
                </p:cNvSpPr>
                <p:nvPr/>
              </p:nvSpPr>
              <p:spPr bwMode="auto">
                <a:xfrm>
                  <a:off x="2234" y="2204"/>
                  <a:ext cx="250" cy="13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1" name="AutoShape 9"/>
                <p:cNvSpPr>
                  <a:spLocks noChangeArrowheads="1"/>
                </p:cNvSpPr>
                <p:nvPr/>
              </p:nvSpPr>
              <p:spPr bwMode="auto">
                <a:xfrm>
                  <a:off x="2309" y="1718"/>
                  <a:ext cx="95" cy="566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89" name="Oval 13"/>
              <p:cNvSpPr>
                <a:spLocks noChangeArrowheads="1"/>
              </p:cNvSpPr>
              <p:nvPr/>
            </p:nvSpPr>
            <p:spPr bwMode="auto">
              <a:xfrm>
                <a:off x="1880" y="1746"/>
                <a:ext cx="422" cy="4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4" name="Group 38"/>
            <p:cNvGrpSpPr>
              <a:grpSpLocks/>
            </p:cNvGrpSpPr>
            <p:nvPr/>
          </p:nvGrpSpPr>
          <p:grpSpPr bwMode="auto">
            <a:xfrm rot="10974128">
              <a:off x="5523950" y="4576968"/>
              <a:ext cx="596901" cy="1125541"/>
              <a:chOff x="2204" y="2577"/>
              <a:chExt cx="376" cy="709"/>
            </a:xfrm>
          </p:grpSpPr>
          <p:sp>
            <p:nvSpPr>
              <p:cNvPr id="86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5" name="Oval 8"/>
            <p:cNvSpPr>
              <a:spLocks noChangeArrowheads="1"/>
            </p:cNvSpPr>
            <p:nvPr/>
          </p:nvSpPr>
          <p:spPr bwMode="auto">
            <a:xfrm rot="9436715">
              <a:off x="4691949" y="4127420"/>
              <a:ext cx="963613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49" name="Group 38"/>
            <p:cNvGrpSpPr>
              <a:grpSpLocks/>
            </p:cNvGrpSpPr>
            <p:nvPr/>
          </p:nvGrpSpPr>
          <p:grpSpPr bwMode="auto">
            <a:xfrm rot="8285091">
              <a:off x="4145525" y="3826340"/>
              <a:ext cx="596901" cy="1125541"/>
              <a:chOff x="2204" y="2577"/>
              <a:chExt cx="376" cy="709"/>
            </a:xfrm>
          </p:grpSpPr>
          <p:sp>
            <p:nvSpPr>
              <p:cNvPr id="150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51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有機酸類的官能基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grpSp>
        <p:nvGrpSpPr>
          <p:cNvPr id="5" name="群組 4"/>
          <p:cNvGrpSpPr/>
          <p:nvPr/>
        </p:nvGrpSpPr>
        <p:grpSpPr>
          <a:xfrm>
            <a:off x="452391" y="1025516"/>
            <a:ext cx="5806520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圓角矩形 5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有機酸類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(C</a:t>
              </a:r>
              <a:r>
                <a:rPr lang="en-US" altLang="zh-TW" sz="36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n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H</a:t>
              </a:r>
              <a:r>
                <a:rPr lang="en-US" altLang="zh-TW" sz="3600" b="1" baseline="-25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2n+1</a:t>
              </a:r>
              <a:r>
                <a:rPr lang="en-US" altLang="zh-TW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COOH)</a:t>
              </a:r>
              <a:endParaRPr lang="zh-TW" altLang="en-US" sz="3600" b="1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中黑體" pitchFamily="49" charset="-12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89186" y="1990287"/>
            <a:ext cx="386255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48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altLang="zh-TW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(</a:t>
            </a:r>
            <a:r>
              <a:rPr lang="zh-TW" alt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甲烷</a:t>
            </a:r>
            <a:r>
              <a:rPr lang="en-US" altLang="zh-TW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)</a:t>
            </a:r>
            <a:endParaRPr lang="zh-TW" altLang="zh-TW" sz="48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66693" y="1990632"/>
            <a:ext cx="5177307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48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zh-TW" alt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OOH</a:t>
            </a:r>
            <a:r>
              <a:rPr lang="en-US" altLang="zh-TW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(</a:t>
            </a:r>
            <a:r>
              <a:rPr lang="zh-TW" alt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  <a:ea typeface="+mn-ea"/>
              </a:rPr>
              <a:t>乙酸</a:t>
            </a:r>
            <a:r>
              <a:rPr lang="en-US" altLang="zh-TW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)</a:t>
            </a:r>
            <a:endParaRPr lang="zh-TW" altLang="zh-TW" sz="48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6862606" y="5721870"/>
            <a:ext cx="2281394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粗黑體" pitchFamily="49" charset="-120"/>
                <a:ea typeface="華康粗黑體" pitchFamily="49" charset="-120"/>
              </a:rPr>
              <a:t>官能基</a:t>
            </a:r>
            <a:endParaRPr lang="zh-TW" altLang="zh-TW" sz="5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粗黑體" pitchFamily="49" charset="-120"/>
              <a:ea typeface="華康粗黑體" pitchFamily="49" charset="-120"/>
            </a:endParaRPr>
          </a:p>
        </p:txBody>
      </p:sp>
      <p:grpSp>
        <p:nvGrpSpPr>
          <p:cNvPr id="68" name="Group 46"/>
          <p:cNvGrpSpPr>
            <a:grpSpLocks/>
          </p:cNvGrpSpPr>
          <p:nvPr/>
        </p:nvGrpSpPr>
        <p:grpSpPr bwMode="auto">
          <a:xfrm rot="8330474">
            <a:off x="2710125" y="4355126"/>
            <a:ext cx="844549" cy="1085850"/>
            <a:chOff x="1153" y="1882"/>
            <a:chExt cx="532" cy="684"/>
          </a:xfrm>
        </p:grpSpPr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0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71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73" name="Group 47"/>
          <p:cNvGrpSpPr>
            <a:grpSpLocks/>
          </p:cNvGrpSpPr>
          <p:nvPr/>
        </p:nvGrpSpPr>
        <p:grpSpPr bwMode="auto">
          <a:xfrm rot="17299969">
            <a:off x="898486" y="4703763"/>
            <a:ext cx="852488" cy="1092200"/>
            <a:chOff x="1153" y="1882"/>
            <a:chExt cx="537" cy="688"/>
          </a:xfrm>
        </p:grpSpPr>
        <p:sp>
          <p:nvSpPr>
            <p:cNvPr id="74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75" name="Group 49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76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7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78" name="Oval 8"/>
          <p:cNvSpPr>
            <a:spLocks noChangeArrowheads="1"/>
          </p:cNvSpPr>
          <p:nvPr/>
        </p:nvSpPr>
        <p:spPr bwMode="auto">
          <a:xfrm>
            <a:off x="1713619" y="4393540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38" name="Group 26"/>
          <p:cNvGrpSpPr>
            <a:grpSpLocks/>
          </p:cNvGrpSpPr>
          <p:nvPr/>
        </p:nvGrpSpPr>
        <p:grpSpPr bwMode="auto">
          <a:xfrm rot="20287292">
            <a:off x="1933233" y="3426841"/>
            <a:ext cx="669925" cy="1117600"/>
            <a:chOff x="1880" y="1746"/>
            <a:chExt cx="422" cy="704"/>
          </a:xfrm>
        </p:grpSpPr>
        <p:grpSp>
          <p:nvGrpSpPr>
            <p:cNvPr id="139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141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2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40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3" name="Group 57"/>
          <p:cNvGrpSpPr>
            <a:grpSpLocks/>
          </p:cNvGrpSpPr>
          <p:nvPr/>
        </p:nvGrpSpPr>
        <p:grpSpPr bwMode="auto">
          <a:xfrm rot="18836433">
            <a:off x="1905736" y="5235303"/>
            <a:ext cx="868363" cy="1031875"/>
            <a:chOff x="1228" y="2710"/>
            <a:chExt cx="547" cy="650"/>
          </a:xfrm>
        </p:grpSpPr>
        <p:grpSp>
          <p:nvGrpSpPr>
            <p:cNvPr id="144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146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7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8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decel="100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8" grpId="0"/>
      <p:bldP spid="9" grpId="0"/>
      <p:bldP spid="137" grpId="0"/>
      <p:bldP spid="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2481487" y="2390069"/>
            <a:ext cx="4092028" cy="3493269"/>
            <a:chOff x="0" y="0"/>
            <a:chExt cx="3398" cy="2903"/>
          </a:xfrm>
        </p:grpSpPr>
        <p:sp>
          <p:nvSpPr>
            <p:cNvPr id="6" name="AutoShape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3398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744" y="1830"/>
              <a:ext cx="905" cy="636"/>
            </a:xfrm>
            <a:custGeom>
              <a:avLst/>
              <a:gdLst/>
              <a:ahLst/>
              <a:cxnLst>
                <a:cxn ang="0">
                  <a:pos x="58" y="234"/>
                </a:cxn>
                <a:cxn ang="0">
                  <a:pos x="52" y="232"/>
                </a:cxn>
                <a:cxn ang="0">
                  <a:pos x="41" y="223"/>
                </a:cxn>
                <a:cxn ang="0">
                  <a:pos x="27" y="210"/>
                </a:cxn>
                <a:cxn ang="0">
                  <a:pos x="12" y="191"/>
                </a:cxn>
                <a:cxn ang="0">
                  <a:pos x="1" y="168"/>
                </a:cxn>
                <a:cxn ang="0">
                  <a:pos x="0" y="137"/>
                </a:cxn>
                <a:cxn ang="0">
                  <a:pos x="8" y="98"/>
                </a:cxn>
                <a:cxn ang="0">
                  <a:pos x="32" y="54"/>
                </a:cxn>
                <a:cxn ang="0">
                  <a:pos x="49" y="34"/>
                </a:cxn>
                <a:cxn ang="0">
                  <a:pos x="69" y="17"/>
                </a:cxn>
                <a:cxn ang="0">
                  <a:pos x="91" y="6"/>
                </a:cxn>
                <a:cxn ang="0">
                  <a:pos x="117" y="1"/>
                </a:cxn>
                <a:cxn ang="0">
                  <a:pos x="142" y="0"/>
                </a:cxn>
                <a:cxn ang="0">
                  <a:pos x="170" y="1"/>
                </a:cxn>
                <a:cxn ang="0">
                  <a:pos x="198" y="6"/>
                </a:cxn>
                <a:cxn ang="0">
                  <a:pos x="227" y="13"/>
                </a:cxn>
                <a:cxn ang="0">
                  <a:pos x="256" y="23"/>
                </a:cxn>
                <a:cxn ang="0">
                  <a:pos x="285" y="34"/>
                </a:cxn>
                <a:cxn ang="0">
                  <a:pos x="314" y="45"/>
                </a:cxn>
                <a:cxn ang="0">
                  <a:pos x="341" y="57"/>
                </a:cxn>
                <a:cxn ang="0">
                  <a:pos x="367" y="69"/>
                </a:cxn>
                <a:cxn ang="0">
                  <a:pos x="392" y="79"/>
                </a:cxn>
                <a:cxn ang="0">
                  <a:pos x="414" y="90"/>
                </a:cxn>
                <a:cxn ang="0">
                  <a:pos x="435" y="96"/>
                </a:cxn>
                <a:cxn ang="0">
                  <a:pos x="457" y="103"/>
                </a:cxn>
                <a:cxn ang="0">
                  <a:pos x="480" y="110"/>
                </a:cxn>
                <a:cxn ang="0">
                  <a:pos x="509" y="118"/>
                </a:cxn>
                <a:cxn ang="0">
                  <a:pos x="540" y="129"/>
                </a:cxn>
                <a:cxn ang="0">
                  <a:pos x="572" y="140"/>
                </a:cxn>
                <a:cxn ang="0">
                  <a:pos x="606" y="154"/>
                </a:cxn>
                <a:cxn ang="0">
                  <a:pos x="642" y="169"/>
                </a:cxn>
                <a:cxn ang="0">
                  <a:pos x="676" y="188"/>
                </a:cxn>
                <a:cxn ang="0">
                  <a:pos x="711" y="208"/>
                </a:cxn>
                <a:cxn ang="0">
                  <a:pos x="744" y="234"/>
                </a:cxn>
                <a:cxn ang="0">
                  <a:pos x="778" y="261"/>
                </a:cxn>
                <a:cxn ang="0">
                  <a:pos x="808" y="293"/>
                </a:cxn>
                <a:cxn ang="0">
                  <a:pos x="835" y="329"/>
                </a:cxn>
                <a:cxn ang="0">
                  <a:pos x="861" y="369"/>
                </a:cxn>
                <a:cxn ang="0">
                  <a:pos x="881" y="413"/>
                </a:cxn>
                <a:cxn ang="0">
                  <a:pos x="898" y="464"/>
                </a:cxn>
                <a:cxn ang="0">
                  <a:pos x="905" y="513"/>
                </a:cxn>
                <a:cxn ang="0">
                  <a:pos x="896" y="554"/>
                </a:cxn>
                <a:cxn ang="0">
                  <a:pos x="874" y="586"/>
                </a:cxn>
                <a:cxn ang="0">
                  <a:pos x="840" y="612"/>
                </a:cxn>
                <a:cxn ang="0">
                  <a:pos x="796" y="627"/>
                </a:cxn>
                <a:cxn ang="0">
                  <a:pos x="744" y="636"/>
                </a:cxn>
                <a:cxn ang="0">
                  <a:pos x="682" y="634"/>
                </a:cxn>
                <a:cxn ang="0">
                  <a:pos x="616" y="625"/>
                </a:cxn>
                <a:cxn ang="0">
                  <a:pos x="545" y="607"/>
                </a:cxn>
                <a:cxn ang="0">
                  <a:pos x="472" y="580"/>
                </a:cxn>
                <a:cxn ang="0">
                  <a:pos x="397" y="544"/>
                </a:cxn>
                <a:cxn ang="0">
                  <a:pos x="322" y="500"/>
                </a:cxn>
                <a:cxn ang="0">
                  <a:pos x="249" y="447"/>
                </a:cxn>
                <a:cxn ang="0">
                  <a:pos x="180" y="385"/>
                </a:cxn>
                <a:cxn ang="0">
                  <a:pos x="115" y="313"/>
                </a:cxn>
                <a:cxn ang="0">
                  <a:pos x="58" y="234"/>
                </a:cxn>
              </a:cxnLst>
              <a:rect l="0" t="0" r="r" b="b"/>
              <a:pathLst>
                <a:path w="905" h="636">
                  <a:moveTo>
                    <a:pt x="58" y="234"/>
                  </a:moveTo>
                  <a:lnTo>
                    <a:pt x="52" y="232"/>
                  </a:lnTo>
                  <a:lnTo>
                    <a:pt x="41" y="223"/>
                  </a:lnTo>
                  <a:lnTo>
                    <a:pt x="27" y="210"/>
                  </a:lnTo>
                  <a:lnTo>
                    <a:pt x="12" y="191"/>
                  </a:lnTo>
                  <a:lnTo>
                    <a:pt x="1" y="168"/>
                  </a:lnTo>
                  <a:lnTo>
                    <a:pt x="0" y="137"/>
                  </a:lnTo>
                  <a:lnTo>
                    <a:pt x="8" y="98"/>
                  </a:lnTo>
                  <a:lnTo>
                    <a:pt x="32" y="54"/>
                  </a:lnTo>
                  <a:lnTo>
                    <a:pt x="49" y="34"/>
                  </a:lnTo>
                  <a:lnTo>
                    <a:pt x="69" y="17"/>
                  </a:lnTo>
                  <a:lnTo>
                    <a:pt x="91" y="6"/>
                  </a:lnTo>
                  <a:lnTo>
                    <a:pt x="117" y="1"/>
                  </a:lnTo>
                  <a:lnTo>
                    <a:pt x="142" y="0"/>
                  </a:lnTo>
                  <a:lnTo>
                    <a:pt x="170" y="1"/>
                  </a:lnTo>
                  <a:lnTo>
                    <a:pt x="198" y="6"/>
                  </a:lnTo>
                  <a:lnTo>
                    <a:pt x="227" y="13"/>
                  </a:lnTo>
                  <a:lnTo>
                    <a:pt x="256" y="23"/>
                  </a:lnTo>
                  <a:lnTo>
                    <a:pt x="285" y="34"/>
                  </a:lnTo>
                  <a:lnTo>
                    <a:pt x="314" y="45"/>
                  </a:lnTo>
                  <a:lnTo>
                    <a:pt x="341" y="57"/>
                  </a:lnTo>
                  <a:lnTo>
                    <a:pt x="367" y="69"/>
                  </a:lnTo>
                  <a:lnTo>
                    <a:pt x="392" y="79"/>
                  </a:lnTo>
                  <a:lnTo>
                    <a:pt x="414" y="90"/>
                  </a:lnTo>
                  <a:lnTo>
                    <a:pt x="435" y="96"/>
                  </a:lnTo>
                  <a:lnTo>
                    <a:pt x="457" y="103"/>
                  </a:lnTo>
                  <a:lnTo>
                    <a:pt x="480" y="110"/>
                  </a:lnTo>
                  <a:lnTo>
                    <a:pt x="509" y="118"/>
                  </a:lnTo>
                  <a:lnTo>
                    <a:pt x="540" y="129"/>
                  </a:lnTo>
                  <a:lnTo>
                    <a:pt x="572" y="140"/>
                  </a:lnTo>
                  <a:lnTo>
                    <a:pt x="606" y="154"/>
                  </a:lnTo>
                  <a:lnTo>
                    <a:pt x="642" y="169"/>
                  </a:lnTo>
                  <a:lnTo>
                    <a:pt x="676" y="188"/>
                  </a:lnTo>
                  <a:lnTo>
                    <a:pt x="711" y="208"/>
                  </a:lnTo>
                  <a:lnTo>
                    <a:pt x="744" y="234"/>
                  </a:lnTo>
                  <a:lnTo>
                    <a:pt x="778" y="261"/>
                  </a:lnTo>
                  <a:lnTo>
                    <a:pt x="808" y="293"/>
                  </a:lnTo>
                  <a:lnTo>
                    <a:pt x="835" y="329"/>
                  </a:lnTo>
                  <a:lnTo>
                    <a:pt x="861" y="369"/>
                  </a:lnTo>
                  <a:lnTo>
                    <a:pt x="881" y="413"/>
                  </a:lnTo>
                  <a:lnTo>
                    <a:pt x="898" y="464"/>
                  </a:lnTo>
                  <a:lnTo>
                    <a:pt x="905" y="513"/>
                  </a:lnTo>
                  <a:lnTo>
                    <a:pt x="896" y="554"/>
                  </a:lnTo>
                  <a:lnTo>
                    <a:pt x="874" y="586"/>
                  </a:lnTo>
                  <a:lnTo>
                    <a:pt x="840" y="612"/>
                  </a:lnTo>
                  <a:lnTo>
                    <a:pt x="796" y="627"/>
                  </a:lnTo>
                  <a:lnTo>
                    <a:pt x="744" y="636"/>
                  </a:lnTo>
                  <a:lnTo>
                    <a:pt x="682" y="634"/>
                  </a:lnTo>
                  <a:lnTo>
                    <a:pt x="616" y="625"/>
                  </a:lnTo>
                  <a:lnTo>
                    <a:pt x="545" y="607"/>
                  </a:lnTo>
                  <a:lnTo>
                    <a:pt x="472" y="580"/>
                  </a:lnTo>
                  <a:lnTo>
                    <a:pt x="397" y="544"/>
                  </a:lnTo>
                  <a:lnTo>
                    <a:pt x="322" y="500"/>
                  </a:lnTo>
                  <a:lnTo>
                    <a:pt x="249" y="447"/>
                  </a:lnTo>
                  <a:lnTo>
                    <a:pt x="180" y="385"/>
                  </a:lnTo>
                  <a:lnTo>
                    <a:pt x="115" y="313"/>
                  </a:lnTo>
                  <a:lnTo>
                    <a:pt x="58" y="2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69" y="1855"/>
              <a:ext cx="861" cy="605"/>
            </a:xfrm>
            <a:custGeom>
              <a:avLst/>
              <a:gdLst/>
              <a:ahLst/>
              <a:cxnLst>
                <a:cxn ang="0">
                  <a:pos x="31" y="51"/>
                </a:cxn>
                <a:cxn ang="0">
                  <a:pos x="48" y="31"/>
                </a:cxn>
                <a:cxn ang="0">
                  <a:pos x="66" y="17"/>
                </a:cxn>
                <a:cxn ang="0">
                  <a:pos x="89" y="7"/>
                </a:cxn>
                <a:cxn ang="0">
                  <a:pos x="112" y="2"/>
                </a:cxn>
                <a:cxn ang="0">
                  <a:pos x="138" y="0"/>
                </a:cxn>
                <a:cxn ang="0">
                  <a:pos x="163" y="2"/>
                </a:cxn>
                <a:cxn ang="0">
                  <a:pos x="190" y="7"/>
                </a:cxn>
                <a:cxn ang="0">
                  <a:pos x="219" y="14"/>
                </a:cxn>
                <a:cxn ang="0">
                  <a:pos x="246" y="22"/>
                </a:cxn>
                <a:cxn ang="0">
                  <a:pos x="274" y="32"/>
                </a:cxn>
                <a:cxn ang="0">
                  <a:pos x="301" y="44"/>
                </a:cxn>
                <a:cxn ang="0">
                  <a:pos x="328" y="54"/>
                </a:cxn>
                <a:cxn ang="0">
                  <a:pos x="353" y="66"/>
                </a:cxn>
                <a:cxn ang="0">
                  <a:pos x="377" y="76"/>
                </a:cxn>
                <a:cxn ang="0">
                  <a:pos x="398" y="85"/>
                </a:cxn>
                <a:cxn ang="0">
                  <a:pos x="418" y="92"/>
                </a:cxn>
                <a:cxn ang="0">
                  <a:pos x="438" y="98"/>
                </a:cxn>
                <a:cxn ang="0">
                  <a:pos x="462" y="105"/>
                </a:cxn>
                <a:cxn ang="0">
                  <a:pos x="489" y="114"/>
                </a:cxn>
                <a:cxn ang="0">
                  <a:pos x="518" y="122"/>
                </a:cxn>
                <a:cxn ang="0">
                  <a:pos x="549" y="134"/>
                </a:cxn>
                <a:cxn ang="0">
                  <a:pos x="579" y="146"/>
                </a:cxn>
                <a:cxn ang="0">
                  <a:pos x="613" y="161"/>
                </a:cxn>
                <a:cxn ang="0">
                  <a:pos x="646" y="178"/>
                </a:cxn>
                <a:cxn ang="0">
                  <a:pos x="678" y="198"/>
                </a:cxn>
                <a:cxn ang="0">
                  <a:pos x="710" y="222"/>
                </a:cxn>
                <a:cxn ang="0">
                  <a:pos x="741" y="249"/>
                </a:cxn>
                <a:cxn ang="0">
                  <a:pos x="770" y="280"/>
                </a:cxn>
                <a:cxn ang="0">
                  <a:pos x="795" y="314"/>
                </a:cxn>
                <a:cxn ang="0">
                  <a:pos x="819" y="353"/>
                </a:cxn>
                <a:cxn ang="0">
                  <a:pos x="839" y="397"/>
                </a:cxn>
                <a:cxn ang="0">
                  <a:pos x="854" y="444"/>
                </a:cxn>
                <a:cxn ang="0">
                  <a:pos x="861" y="490"/>
                </a:cxn>
                <a:cxn ang="0">
                  <a:pos x="853" y="529"/>
                </a:cxn>
                <a:cxn ang="0">
                  <a:pos x="832" y="560"/>
                </a:cxn>
                <a:cxn ang="0">
                  <a:pos x="802" y="583"/>
                </a:cxn>
                <a:cxn ang="0">
                  <a:pos x="759" y="599"/>
                </a:cxn>
                <a:cxn ang="0">
                  <a:pos x="710" y="605"/>
                </a:cxn>
                <a:cxn ang="0">
                  <a:pos x="654" y="605"/>
                </a:cxn>
                <a:cxn ang="0">
                  <a:pos x="591" y="597"/>
                </a:cxn>
                <a:cxn ang="0">
                  <a:pos x="525" y="580"/>
                </a:cxn>
                <a:cxn ang="0">
                  <a:pos x="455" y="555"/>
                </a:cxn>
                <a:cxn ang="0">
                  <a:pos x="386" y="522"/>
                </a:cxn>
                <a:cxn ang="0">
                  <a:pos x="314" y="482"/>
                </a:cxn>
                <a:cxn ang="0">
                  <a:pos x="246" y="432"/>
                </a:cxn>
                <a:cxn ang="0">
                  <a:pos x="180" y="375"/>
                </a:cxn>
                <a:cxn ang="0">
                  <a:pos x="119" y="309"/>
                </a:cxn>
                <a:cxn ang="0">
                  <a:pos x="63" y="236"/>
                </a:cxn>
                <a:cxn ang="0">
                  <a:pos x="61" y="232"/>
                </a:cxn>
                <a:cxn ang="0">
                  <a:pos x="60" y="229"/>
                </a:cxn>
                <a:cxn ang="0">
                  <a:pos x="58" y="226"/>
                </a:cxn>
                <a:cxn ang="0">
                  <a:pos x="56" y="222"/>
                </a:cxn>
                <a:cxn ang="0">
                  <a:pos x="51" y="221"/>
                </a:cxn>
                <a:cxn ang="0">
                  <a:pos x="39" y="212"/>
                </a:cxn>
                <a:cxn ang="0">
                  <a:pos x="26" y="200"/>
                </a:cxn>
                <a:cxn ang="0">
                  <a:pos x="12" y="182"/>
                </a:cxn>
                <a:cxn ang="0">
                  <a:pos x="4" y="159"/>
                </a:cxn>
                <a:cxn ang="0">
                  <a:pos x="0" y="129"/>
                </a:cxn>
                <a:cxn ang="0">
                  <a:pos x="9" y="93"/>
                </a:cxn>
                <a:cxn ang="0">
                  <a:pos x="31" y="51"/>
                </a:cxn>
              </a:cxnLst>
              <a:rect l="0" t="0" r="r" b="b"/>
              <a:pathLst>
                <a:path w="861" h="605">
                  <a:moveTo>
                    <a:pt x="31" y="51"/>
                  </a:moveTo>
                  <a:lnTo>
                    <a:pt x="48" y="31"/>
                  </a:lnTo>
                  <a:lnTo>
                    <a:pt x="66" y="17"/>
                  </a:lnTo>
                  <a:lnTo>
                    <a:pt x="89" y="7"/>
                  </a:lnTo>
                  <a:lnTo>
                    <a:pt x="112" y="2"/>
                  </a:lnTo>
                  <a:lnTo>
                    <a:pt x="138" y="0"/>
                  </a:lnTo>
                  <a:lnTo>
                    <a:pt x="163" y="2"/>
                  </a:lnTo>
                  <a:lnTo>
                    <a:pt x="190" y="7"/>
                  </a:lnTo>
                  <a:lnTo>
                    <a:pt x="219" y="14"/>
                  </a:lnTo>
                  <a:lnTo>
                    <a:pt x="246" y="22"/>
                  </a:lnTo>
                  <a:lnTo>
                    <a:pt x="274" y="32"/>
                  </a:lnTo>
                  <a:lnTo>
                    <a:pt x="301" y="44"/>
                  </a:lnTo>
                  <a:lnTo>
                    <a:pt x="328" y="54"/>
                  </a:lnTo>
                  <a:lnTo>
                    <a:pt x="353" y="66"/>
                  </a:lnTo>
                  <a:lnTo>
                    <a:pt x="377" y="76"/>
                  </a:lnTo>
                  <a:lnTo>
                    <a:pt x="398" y="85"/>
                  </a:lnTo>
                  <a:lnTo>
                    <a:pt x="418" y="92"/>
                  </a:lnTo>
                  <a:lnTo>
                    <a:pt x="438" y="98"/>
                  </a:lnTo>
                  <a:lnTo>
                    <a:pt x="462" y="105"/>
                  </a:lnTo>
                  <a:lnTo>
                    <a:pt x="489" y="114"/>
                  </a:lnTo>
                  <a:lnTo>
                    <a:pt x="518" y="122"/>
                  </a:lnTo>
                  <a:lnTo>
                    <a:pt x="549" y="134"/>
                  </a:lnTo>
                  <a:lnTo>
                    <a:pt x="579" y="146"/>
                  </a:lnTo>
                  <a:lnTo>
                    <a:pt x="613" y="161"/>
                  </a:lnTo>
                  <a:lnTo>
                    <a:pt x="646" y="178"/>
                  </a:lnTo>
                  <a:lnTo>
                    <a:pt x="678" y="198"/>
                  </a:lnTo>
                  <a:lnTo>
                    <a:pt x="710" y="222"/>
                  </a:lnTo>
                  <a:lnTo>
                    <a:pt x="741" y="249"/>
                  </a:lnTo>
                  <a:lnTo>
                    <a:pt x="770" y="280"/>
                  </a:lnTo>
                  <a:lnTo>
                    <a:pt x="795" y="314"/>
                  </a:lnTo>
                  <a:lnTo>
                    <a:pt x="819" y="353"/>
                  </a:lnTo>
                  <a:lnTo>
                    <a:pt x="839" y="397"/>
                  </a:lnTo>
                  <a:lnTo>
                    <a:pt x="854" y="444"/>
                  </a:lnTo>
                  <a:lnTo>
                    <a:pt x="861" y="490"/>
                  </a:lnTo>
                  <a:lnTo>
                    <a:pt x="853" y="529"/>
                  </a:lnTo>
                  <a:lnTo>
                    <a:pt x="832" y="560"/>
                  </a:lnTo>
                  <a:lnTo>
                    <a:pt x="802" y="583"/>
                  </a:lnTo>
                  <a:lnTo>
                    <a:pt x="759" y="599"/>
                  </a:lnTo>
                  <a:lnTo>
                    <a:pt x="710" y="605"/>
                  </a:lnTo>
                  <a:lnTo>
                    <a:pt x="654" y="605"/>
                  </a:lnTo>
                  <a:lnTo>
                    <a:pt x="591" y="597"/>
                  </a:lnTo>
                  <a:lnTo>
                    <a:pt x="525" y="580"/>
                  </a:lnTo>
                  <a:lnTo>
                    <a:pt x="455" y="555"/>
                  </a:lnTo>
                  <a:lnTo>
                    <a:pt x="386" y="522"/>
                  </a:lnTo>
                  <a:lnTo>
                    <a:pt x="314" y="482"/>
                  </a:lnTo>
                  <a:lnTo>
                    <a:pt x="246" y="432"/>
                  </a:lnTo>
                  <a:lnTo>
                    <a:pt x="180" y="375"/>
                  </a:lnTo>
                  <a:lnTo>
                    <a:pt x="119" y="309"/>
                  </a:lnTo>
                  <a:lnTo>
                    <a:pt x="63" y="236"/>
                  </a:lnTo>
                  <a:lnTo>
                    <a:pt x="61" y="232"/>
                  </a:lnTo>
                  <a:lnTo>
                    <a:pt x="60" y="229"/>
                  </a:lnTo>
                  <a:lnTo>
                    <a:pt x="58" y="226"/>
                  </a:lnTo>
                  <a:lnTo>
                    <a:pt x="56" y="222"/>
                  </a:lnTo>
                  <a:lnTo>
                    <a:pt x="51" y="221"/>
                  </a:lnTo>
                  <a:lnTo>
                    <a:pt x="39" y="212"/>
                  </a:lnTo>
                  <a:lnTo>
                    <a:pt x="26" y="200"/>
                  </a:lnTo>
                  <a:lnTo>
                    <a:pt x="12" y="182"/>
                  </a:lnTo>
                  <a:lnTo>
                    <a:pt x="4" y="159"/>
                  </a:lnTo>
                  <a:lnTo>
                    <a:pt x="0" y="129"/>
                  </a:lnTo>
                  <a:lnTo>
                    <a:pt x="9" y="93"/>
                  </a:lnTo>
                  <a:lnTo>
                    <a:pt x="31" y="51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796" y="1874"/>
              <a:ext cx="816" cy="576"/>
            </a:xfrm>
            <a:custGeom>
              <a:avLst/>
              <a:gdLst/>
              <a:ahLst/>
              <a:cxnLst>
                <a:cxn ang="0">
                  <a:pos x="29" y="51"/>
                </a:cxn>
                <a:cxn ang="0">
                  <a:pos x="45" y="32"/>
                </a:cxn>
                <a:cxn ang="0">
                  <a:pos x="63" y="17"/>
                </a:cxn>
                <a:cxn ang="0">
                  <a:pos x="84" y="8"/>
                </a:cxn>
                <a:cxn ang="0">
                  <a:pos x="107" y="1"/>
                </a:cxn>
                <a:cxn ang="0">
                  <a:pos x="131" y="0"/>
                </a:cxn>
                <a:cxn ang="0">
                  <a:pos x="155" y="3"/>
                </a:cxn>
                <a:cxn ang="0">
                  <a:pos x="182" y="7"/>
                </a:cxn>
                <a:cxn ang="0">
                  <a:pos x="208" y="13"/>
                </a:cxn>
                <a:cxn ang="0">
                  <a:pos x="235" y="22"/>
                </a:cxn>
                <a:cxn ang="0">
                  <a:pos x="260" y="32"/>
                </a:cxn>
                <a:cxn ang="0">
                  <a:pos x="287" y="42"/>
                </a:cxn>
                <a:cxn ang="0">
                  <a:pos x="311" y="54"/>
                </a:cxn>
                <a:cxn ang="0">
                  <a:pos x="335" y="64"/>
                </a:cxn>
                <a:cxn ang="0">
                  <a:pos x="359" y="74"/>
                </a:cxn>
                <a:cxn ang="0">
                  <a:pos x="379" y="83"/>
                </a:cxn>
                <a:cxn ang="0">
                  <a:pos x="398" y="90"/>
                </a:cxn>
                <a:cxn ang="0">
                  <a:pos x="416" y="96"/>
                </a:cxn>
                <a:cxn ang="0">
                  <a:pos x="440" y="101"/>
                </a:cxn>
                <a:cxn ang="0">
                  <a:pos x="464" y="110"/>
                </a:cxn>
                <a:cxn ang="0">
                  <a:pos x="491" y="118"/>
                </a:cxn>
                <a:cxn ang="0">
                  <a:pos x="520" y="129"/>
                </a:cxn>
                <a:cxn ang="0">
                  <a:pos x="551" y="140"/>
                </a:cxn>
                <a:cxn ang="0">
                  <a:pos x="581" y="156"/>
                </a:cxn>
                <a:cxn ang="0">
                  <a:pos x="612" y="171"/>
                </a:cxn>
                <a:cxn ang="0">
                  <a:pos x="642" y="191"/>
                </a:cxn>
                <a:cxn ang="0">
                  <a:pos x="673" y="213"/>
                </a:cxn>
                <a:cxn ang="0">
                  <a:pos x="702" y="239"/>
                </a:cxn>
                <a:cxn ang="0">
                  <a:pos x="729" y="268"/>
                </a:cxn>
                <a:cxn ang="0">
                  <a:pos x="753" y="300"/>
                </a:cxn>
                <a:cxn ang="0">
                  <a:pos x="775" y="337"/>
                </a:cxn>
                <a:cxn ang="0">
                  <a:pos x="793" y="378"/>
                </a:cxn>
                <a:cxn ang="0">
                  <a:pos x="809" y="424"/>
                </a:cxn>
                <a:cxn ang="0">
                  <a:pos x="816" y="468"/>
                </a:cxn>
                <a:cxn ang="0">
                  <a:pos x="809" y="505"/>
                </a:cxn>
                <a:cxn ang="0">
                  <a:pos x="788" y="534"/>
                </a:cxn>
                <a:cxn ang="0">
                  <a:pos x="760" y="556"/>
                </a:cxn>
                <a:cxn ang="0">
                  <a:pos x="720" y="569"/>
                </a:cxn>
                <a:cxn ang="0">
                  <a:pos x="673" y="576"/>
                </a:cxn>
                <a:cxn ang="0">
                  <a:pos x="619" y="576"/>
                </a:cxn>
                <a:cxn ang="0">
                  <a:pos x="561" y="566"/>
                </a:cxn>
                <a:cxn ang="0">
                  <a:pos x="498" y="551"/>
                </a:cxn>
                <a:cxn ang="0">
                  <a:pos x="432" y="527"/>
                </a:cxn>
                <a:cxn ang="0">
                  <a:pos x="366" y="495"/>
                </a:cxn>
                <a:cxn ang="0">
                  <a:pos x="299" y="456"/>
                </a:cxn>
                <a:cxn ang="0">
                  <a:pos x="233" y="410"/>
                </a:cxn>
                <a:cxn ang="0">
                  <a:pos x="170" y="356"/>
                </a:cxn>
                <a:cxn ang="0">
                  <a:pos x="113" y="295"/>
                </a:cxn>
                <a:cxn ang="0">
                  <a:pos x="60" y="225"/>
                </a:cxn>
                <a:cxn ang="0">
                  <a:pos x="58" y="222"/>
                </a:cxn>
                <a:cxn ang="0">
                  <a:pos x="56" y="220"/>
                </a:cxn>
                <a:cxn ang="0">
                  <a:pos x="53" y="217"/>
                </a:cxn>
                <a:cxn ang="0">
                  <a:pos x="51" y="213"/>
                </a:cxn>
                <a:cxn ang="0">
                  <a:pos x="46" y="210"/>
                </a:cxn>
                <a:cxn ang="0">
                  <a:pos x="36" y="203"/>
                </a:cxn>
                <a:cxn ang="0">
                  <a:pos x="23" y="191"/>
                </a:cxn>
                <a:cxn ang="0">
                  <a:pos x="11" y="174"/>
                </a:cxn>
                <a:cxn ang="0">
                  <a:pos x="2" y="152"/>
                </a:cxn>
                <a:cxn ang="0">
                  <a:pos x="0" y="124"/>
                </a:cxn>
                <a:cxn ang="0">
                  <a:pos x="9" y="90"/>
                </a:cxn>
                <a:cxn ang="0">
                  <a:pos x="29" y="51"/>
                </a:cxn>
              </a:cxnLst>
              <a:rect l="0" t="0" r="r" b="b"/>
              <a:pathLst>
                <a:path w="816" h="576">
                  <a:moveTo>
                    <a:pt x="29" y="51"/>
                  </a:moveTo>
                  <a:lnTo>
                    <a:pt x="45" y="32"/>
                  </a:lnTo>
                  <a:lnTo>
                    <a:pt x="63" y="17"/>
                  </a:lnTo>
                  <a:lnTo>
                    <a:pt x="84" y="8"/>
                  </a:lnTo>
                  <a:lnTo>
                    <a:pt x="107" y="1"/>
                  </a:lnTo>
                  <a:lnTo>
                    <a:pt x="131" y="0"/>
                  </a:lnTo>
                  <a:lnTo>
                    <a:pt x="155" y="3"/>
                  </a:lnTo>
                  <a:lnTo>
                    <a:pt x="182" y="7"/>
                  </a:lnTo>
                  <a:lnTo>
                    <a:pt x="208" y="13"/>
                  </a:lnTo>
                  <a:lnTo>
                    <a:pt x="235" y="22"/>
                  </a:lnTo>
                  <a:lnTo>
                    <a:pt x="260" y="32"/>
                  </a:lnTo>
                  <a:lnTo>
                    <a:pt x="287" y="42"/>
                  </a:lnTo>
                  <a:lnTo>
                    <a:pt x="311" y="54"/>
                  </a:lnTo>
                  <a:lnTo>
                    <a:pt x="335" y="64"/>
                  </a:lnTo>
                  <a:lnTo>
                    <a:pt x="359" y="74"/>
                  </a:lnTo>
                  <a:lnTo>
                    <a:pt x="379" y="83"/>
                  </a:lnTo>
                  <a:lnTo>
                    <a:pt x="398" y="90"/>
                  </a:lnTo>
                  <a:lnTo>
                    <a:pt x="416" y="96"/>
                  </a:lnTo>
                  <a:lnTo>
                    <a:pt x="440" y="101"/>
                  </a:lnTo>
                  <a:lnTo>
                    <a:pt x="464" y="110"/>
                  </a:lnTo>
                  <a:lnTo>
                    <a:pt x="491" y="118"/>
                  </a:lnTo>
                  <a:lnTo>
                    <a:pt x="520" y="129"/>
                  </a:lnTo>
                  <a:lnTo>
                    <a:pt x="551" y="140"/>
                  </a:lnTo>
                  <a:lnTo>
                    <a:pt x="581" y="156"/>
                  </a:lnTo>
                  <a:lnTo>
                    <a:pt x="612" y="171"/>
                  </a:lnTo>
                  <a:lnTo>
                    <a:pt x="642" y="191"/>
                  </a:lnTo>
                  <a:lnTo>
                    <a:pt x="673" y="213"/>
                  </a:lnTo>
                  <a:lnTo>
                    <a:pt x="702" y="239"/>
                  </a:lnTo>
                  <a:lnTo>
                    <a:pt x="729" y="268"/>
                  </a:lnTo>
                  <a:lnTo>
                    <a:pt x="753" y="300"/>
                  </a:lnTo>
                  <a:lnTo>
                    <a:pt x="775" y="337"/>
                  </a:lnTo>
                  <a:lnTo>
                    <a:pt x="793" y="378"/>
                  </a:lnTo>
                  <a:lnTo>
                    <a:pt x="809" y="424"/>
                  </a:lnTo>
                  <a:lnTo>
                    <a:pt x="816" y="468"/>
                  </a:lnTo>
                  <a:lnTo>
                    <a:pt x="809" y="505"/>
                  </a:lnTo>
                  <a:lnTo>
                    <a:pt x="788" y="534"/>
                  </a:lnTo>
                  <a:lnTo>
                    <a:pt x="760" y="556"/>
                  </a:lnTo>
                  <a:lnTo>
                    <a:pt x="720" y="569"/>
                  </a:lnTo>
                  <a:lnTo>
                    <a:pt x="673" y="576"/>
                  </a:lnTo>
                  <a:lnTo>
                    <a:pt x="619" y="576"/>
                  </a:lnTo>
                  <a:lnTo>
                    <a:pt x="561" y="566"/>
                  </a:lnTo>
                  <a:lnTo>
                    <a:pt x="498" y="551"/>
                  </a:lnTo>
                  <a:lnTo>
                    <a:pt x="432" y="527"/>
                  </a:lnTo>
                  <a:lnTo>
                    <a:pt x="366" y="495"/>
                  </a:lnTo>
                  <a:lnTo>
                    <a:pt x="299" y="456"/>
                  </a:lnTo>
                  <a:lnTo>
                    <a:pt x="233" y="410"/>
                  </a:lnTo>
                  <a:lnTo>
                    <a:pt x="170" y="356"/>
                  </a:lnTo>
                  <a:lnTo>
                    <a:pt x="113" y="295"/>
                  </a:lnTo>
                  <a:lnTo>
                    <a:pt x="60" y="225"/>
                  </a:lnTo>
                  <a:lnTo>
                    <a:pt x="58" y="222"/>
                  </a:lnTo>
                  <a:lnTo>
                    <a:pt x="56" y="220"/>
                  </a:lnTo>
                  <a:lnTo>
                    <a:pt x="53" y="217"/>
                  </a:lnTo>
                  <a:lnTo>
                    <a:pt x="51" y="213"/>
                  </a:lnTo>
                  <a:lnTo>
                    <a:pt x="46" y="210"/>
                  </a:lnTo>
                  <a:lnTo>
                    <a:pt x="36" y="203"/>
                  </a:lnTo>
                  <a:lnTo>
                    <a:pt x="23" y="191"/>
                  </a:lnTo>
                  <a:lnTo>
                    <a:pt x="11" y="174"/>
                  </a:lnTo>
                  <a:lnTo>
                    <a:pt x="2" y="152"/>
                  </a:lnTo>
                  <a:lnTo>
                    <a:pt x="0" y="124"/>
                  </a:lnTo>
                  <a:lnTo>
                    <a:pt x="9" y="90"/>
                  </a:lnTo>
                  <a:lnTo>
                    <a:pt x="29" y="51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824" y="1894"/>
              <a:ext cx="769" cy="546"/>
            </a:xfrm>
            <a:custGeom>
              <a:avLst/>
              <a:gdLst/>
              <a:ahLst/>
              <a:cxnLst>
                <a:cxn ang="0">
                  <a:pos x="27" y="48"/>
                </a:cxn>
                <a:cxn ang="0">
                  <a:pos x="42" y="29"/>
                </a:cxn>
                <a:cxn ang="0">
                  <a:pos x="59" y="15"/>
                </a:cxn>
                <a:cxn ang="0">
                  <a:pos x="79" y="7"/>
                </a:cxn>
                <a:cxn ang="0">
                  <a:pos x="100" y="2"/>
                </a:cxn>
                <a:cxn ang="0">
                  <a:pos x="124" y="0"/>
                </a:cxn>
                <a:cxn ang="0">
                  <a:pos x="147" y="2"/>
                </a:cxn>
                <a:cxn ang="0">
                  <a:pos x="171" y="7"/>
                </a:cxn>
                <a:cxn ang="0">
                  <a:pos x="197" y="14"/>
                </a:cxn>
                <a:cxn ang="0">
                  <a:pos x="222" y="22"/>
                </a:cxn>
                <a:cxn ang="0">
                  <a:pos x="248" y="31"/>
                </a:cxn>
                <a:cxn ang="0">
                  <a:pos x="271" y="41"/>
                </a:cxn>
                <a:cxn ang="0">
                  <a:pos x="295" y="51"/>
                </a:cxn>
                <a:cxn ang="0">
                  <a:pos x="317" y="61"/>
                </a:cxn>
                <a:cxn ang="0">
                  <a:pos x="339" y="70"/>
                </a:cxn>
                <a:cxn ang="0">
                  <a:pos x="360" y="78"/>
                </a:cxn>
                <a:cxn ang="0">
                  <a:pos x="377" y="85"/>
                </a:cxn>
                <a:cxn ang="0">
                  <a:pos x="395" y="90"/>
                </a:cxn>
                <a:cxn ang="0">
                  <a:pos x="416" y="97"/>
                </a:cxn>
                <a:cxn ang="0">
                  <a:pos x="439" y="105"/>
                </a:cxn>
                <a:cxn ang="0">
                  <a:pos x="465" y="114"/>
                </a:cxn>
                <a:cxn ang="0">
                  <a:pos x="492" y="122"/>
                </a:cxn>
                <a:cxn ang="0">
                  <a:pos x="521" y="134"/>
                </a:cxn>
                <a:cxn ang="0">
                  <a:pos x="550" y="148"/>
                </a:cxn>
                <a:cxn ang="0">
                  <a:pos x="579" y="163"/>
                </a:cxn>
                <a:cxn ang="0">
                  <a:pos x="608" y="182"/>
                </a:cxn>
                <a:cxn ang="0">
                  <a:pos x="635" y="204"/>
                </a:cxn>
                <a:cxn ang="0">
                  <a:pos x="662" y="227"/>
                </a:cxn>
                <a:cxn ang="0">
                  <a:pos x="687" y="254"/>
                </a:cxn>
                <a:cxn ang="0">
                  <a:pos x="711" y="285"/>
                </a:cxn>
                <a:cxn ang="0">
                  <a:pos x="732" y="321"/>
                </a:cxn>
                <a:cxn ang="0">
                  <a:pos x="748" y="360"/>
                </a:cxn>
                <a:cxn ang="0">
                  <a:pos x="764" y="404"/>
                </a:cxn>
                <a:cxn ang="0">
                  <a:pos x="769" y="446"/>
                </a:cxn>
                <a:cxn ang="0">
                  <a:pos x="762" y="480"/>
                </a:cxn>
                <a:cxn ang="0">
                  <a:pos x="745" y="507"/>
                </a:cxn>
                <a:cxn ang="0">
                  <a:pos x="716" y="527"/>
                </a:cxn>
                <a:cxn ang="0">
                  <a:pos x="679" y="541"/>
                </a:cxn>
                <a:cxn ang="0">
                  <a:pos x="635" y="546"/>
                </a:cxn>
                <a:cxn ang="0">
                  <a:pos x="584" y="544"/>
                </a:cxn>
                <a:cxn ang="0">
                  <a:pos x="528" y="536"/>
                </a:cxn>
                <a:cxn ang="0">
                  <a:pos x="468" y="521"/>
                </a:cxn>
                <a:cxn ang="0">
                  <a:pos x="407" y="497"/>
                </a:cxn>
                <a:cxn ang="0">
                  <a:pos x="343" y="468"/>
                </a:cxn>
                <a:cxn ang="0">
                  <a:pos x="280" y="431"/>
                </a:cxn>
                <a:cxn ang="0">
                  <a:pos x="219" y="387"/>
                </a:cxn>
                <a:cxn ang="0">
                  <a:pos x="159" y="336"/>
                </a:cxn>
                <a:cxn ang="0">
                  <a:pos x="105" y="278"/>
                </a:cxn>
                <a:cxn ang="0">
                  <a:pos x="54" y="214"/>
                </a:cxn>
                <a:cxn ang="0">
                  <a:pos x="52" y="210"/>
                </a:cxn>
                <a:cxn ang="0">
                  <a:pos x="51" y="209"/>
                </a:cxn>
                <a:cxn ang="0">
                  <a:pos x="49" y="205"/>
                </a:cxn>
                <a:cxn ang="0">
                  <a:pos x="47" y="204"/>
                </a:cxn>
                <a:cxn ang="0">
                  <a:pos x="42" y="200"/>
                </a:cxn>
                <a:cxn ang="0">
                  <a:pos x="32" y="193"/>
                </a:cxn>
                <a:cxn ang="0">
                  <a:pos x="18" y="182"/>
                </a:cxn>
                <a:cxn ang="0">
                  <a:pos x="8" y="165"/>
                </a:cxn>
                <a:cxn ang="0">
                  <a:pos x="0" y="144"/>
                </a:cxn>
                <a:cxn ang="0">
                  <a:pos x="0" y="117"/>
                </a:cxn>
                <a:cxn ang="0">
                  <a:pos x="6" y="85"/>
                </a:cxn>
                <a:cxn ang="0">
                  <a:pos x="27" y="48"/>
                </a:cxn>
              </a:cxnLst>
              <a:rect l="0" t="0" r="r" b="b"/>
              <a:pathLst>
                <a:path w="769" h="546">
                  <a:moveTo>
                    <a:pt x="27" y="48"/>
                  </a:moveTo>
                  <a:lnTo>
                    <a:pt x="42" y="29"/>
                  </a:lnTo>
                  <a:lnTo>
                    <a:pt x="59" y="15"/>
                  </a:lnTo>
                  <a:lnTo>
                    <a:pt x="79" y="7"/>
                  </a:lnTo>
                  <a:lnTo>
                    <a:pt x="100" y="2"/>
                  </a:lnTo>
                  <a:lnTo>
                    <a:pt x="124" y="0"/>
                  </a:lnTo>
                  <a:lnTo>
                    <a:pt x="147" y="2"/>
                  </a:lnTo>
                  <a:lnTo>
                    <a:pt x="171" y="7"/>
                  </a:lnTo>
                  <a:lnTo>
                    <a:pt x="197" y="14"/>
                  </a:lnTo>
                  <a:lnTo>
                    <a:pt x="222" y="22"/>
                  </a:lnTo>
                  <a:lnTo>
                    <a:pt x="248" y="31"/>
                  </a:lnTo>
                  <a:lnTo>
                    <a:pt x="271" y="41"/>
                  </a:lnTo>
                  <a:lnTo>
                    <a:pt x="295" y="51"/>
                  </a:lnTo>
                  <a:lnTo>
                    <a:pt x="317" y="61"/>
                  </a:lnTo>
                  <a:lnTo>
                    <a:pt x="339" y="70"/>
                  </a:lnTo>
                  <a:lnTo>
                    <a:pt x="360" y="78"/>
                  </a:lnTo>
                  <a:lnTo>
                    <a:pt x="377" y="85"/>
                  </a:lnTo>
                  <a:lnTo>
                    <a:pt x="395" y="90"/>
                  </a:lnTo>
                  <a:lnTo>
                    <a:pt x="416" y="97"/>
                  </a:lnTo>
                  <a:lnTo>
                    <a:pt x="439" y="105"/>
                  </a:lnTo>
                  <a:lnTo>
                    <a:pt x="465" y="114"/>
                  </a:lnTo>
                  <a:lnTo>
                    <a:pt x="492" y="122"/>
                  </a:lnTo>
                  <a:lnTo>
                    <a:pt x="521" y="134"/>
                  </a:lnTo>
                  <a:lnTo>
                    <a:pt x="550" y="148"/>
                  </a:lnTo>
                  <a:lnTo>
                    <a:pt x="579" y="163"/>
                  </a:lnTo>
                  <a:lnTo>
                    <a:pt x="608" y="182"/>
                  </a:lnTo>
                  <a:lnTo>
                    <a:pt x="635" y="204"/>
                  </a:lnTo>
                  <a:lnTo>
                    <a:pt x="662" y="227"/>
                  </a:lnTo>
                  <a:lnTo>
                    <a:pt x="687" y="254"/>
                  </a:lnTo>
                  <a:lnTo>
                    <a:pt x="711" y="285"/>
                  </a:lnTo>
                  <a:lnTo>
                    <a:pt x="732" y="321"/>
                  </a:lnTo>
                  <a:lnTo>
                    <a:pt x="748" y="360"/>
                  </a:lnTo>
                  <a:lnTo>
                    <a:pt x="764" y="404"/>
                  </a:lnTo>
                  <a:lnTo>
                    <a:pt x="769" y="446"/>
                  </a:lnTo>
                  <a:lnTo>
                    <a:pt x="762" y="480"/>
                  </a:lnTo>
                  <a:lnTo>
                    <a:pt x="745" y="507"/>
                  </a:lnTo>
                  <a:lnTo>
                    <a:pt x="716" y="527"/>
                  </a:lnTo>
                  <a:lnTo>
                    <a:pt x="679" y="541"/>
                  </a:lnTo>
                  <a:lnTo>
                    <a:pt x="635" y="546"/>
                  </a:lnTo>
                  <a:lnTo>
                    <a:pt x="584" y="544"/>
                  </a:lnTo>
                  <a:lnTo>
                    <a:pt x="528" y="536"/>
                  </a:lnTo>
                  <a:lnTo>
                    <a:pt x="468" y="521"/>
                  </a:lnTo>
                  <a:lnTo>
                    <a:pt x="407" y="497"/>
                  </a:lnTo>
                  <a:lnTo>
                    <a:pt x="343" y="468"/>
                  </a:lnTo>
                  <a:lnTo>
                    <a:pt x="280" y="431"/>
                  </a:lnTo>
                  <a:lnTo>
                    <a:pt x="219" y="387"/>
                  </a:lnTo>
                  <a:lnTo>
                    <a:pt x="159" y="336"/>
                  </a:lnTo>
                  <a:lnTo>
                    <a:pt x="105" y="278"/>
                  </a:lnTo>
                  <a:lnTo>
                    <a:pt x="54" y="214"/>
                  </a:lnTo>
                  <a:lnTo>
                    <a:pt x="52" y="210"/>
                  </a:lnTo>
                  <a:lnTo>
                    <a:pt x="51" y="209"/>
                  </a:lnTo>
                  <a:lnTo>
                    <a:pt x="49" y="205"/>
                  </a:lnTo>
                  <a:lnTo>
                    <a:pt x="47" y="204"/>
                  </a:lnTo>
                  <a:lnTo>
                    <a:pt x="42" y="200"/>
                  </a:lnTo>
                  <a:lnTo>
                    <a:pt x="32" y="193"/>
                  </a:lnTo>
                  <a:lnTo>
                    <a:pt x="18" y="182"/>
                  </a:lnTo>
                  <a:lnTo>
                    <a:pt x="8" y="165"/>
                  </a:lnTo>
                  <a:lnTo>
                    <a:pt x="0" y="144"/>
                  </a:lnTo>
                  <a:lnTo>
                    <a:pt x="0" y="117"/>
                  </a:lnTo>
                  <a:lnTo>
                    <a:pt x="6" y="85"/>
                  </a:lnTo>
                  <a:lnTo>
                    <a:pt x="27" y="48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849" y="1916"/>
              <a:ext cx="725" cy="516"/>
            </a:xfrm>
            <a:custGeom>
              <a:avLst/>
              <a:gdLst/>
              <a:ahLst/>
              <a:cxnLst>
                <a:cxn ang="0">
                  <a:pos x="26" y="44"/>
                </a:cxn>
                <a:cxn ang="0">
                  <a:pos x="41" y="27"/>
                </a:cxn>
                <a:cxn ang="0">
                  <a:pos x="56" y="14"/>
                </a:cxn>
                <a:cxn ang="0">
                  <a:pos x="75" y="5"/>
                </a:cxn>
                <a:cxn ang="0">
                  <a:pos x="95" y="0"/>
                </a:cxn>
                <a:cxn ang="0">
                  <a:pos x="117" y="0"/>
                </a:cxn>
                <a:cxn ang="0">
                  <a:pos x="141" y="0"/>
                </a:cxn>
                <a:cxn ang="0">
                  <a:pos x="163" y="5"/>
                </a:cxn>
                <a:cxn ang="0">
                  <a:pos x="189" y="10"/>
                </a:cxn>
                <a:cxn ang="0">
                  <a:pos x="212" y="19"/>
                </a:cxn>
                <a:cxn ang="0">
                  <a:pos x="236" y="27"/>
                </a:cxn>
                <a:cxn ang="0">
                  <a:pos x="260" y="37"/>
                </a:cxn>
                <a:cxn ang="0">
                  <a:pos x="282" y="48"/>
                </a:cxn>
                <a:cxn ang="0">
                  <a:pos x="304" y="56"/>
                </a:cxn>
                <a:cxn ang="0">
                  <a:pos x="324" y="66"/>
                </a:cxn>
                <a:cxn ang="0">
                  <a:pos x="343" y="73"/>
                </a:cxn>
                <a:cxn ang="0">
                  <a:pos x="360" y="80"/>
                </a:cxn>
                <a:cxn ang="0">
                  <a:pos x="377" y="85"/>
                </a:cxn>
                <a:cxn ang="0">
                  <a:pos x="397" y="92"/>
                </a:cxn>
                <a:cxn ang="0">
                  <a:pos x="420" y="98"/>
                </a:cxn>
                <a:cxn ang="0">
                  <a:pos x="443" y="107"/>
                </a:cxn>
                <a:cxn ang="0">
                  <a:pos x="469" y="115"/>
                </a:cxn>
                <a:cxn ang="0">
                  <a:pos x="494" y="126"/>
                </a:cxn>
                <a:cxn ang="0">
                  <a:pos x="521" y="139"/>
                </a:cxn>
                <a:cxn ang="0">
                  <a:pos x="549" y="154"/>
                </a:cxn>
                <a:cxn ang="0">
                  <a:pos x="574" y="171"/>
                </a:cxn>
                <a:cxn ang="0">
                  <a:pos x="600" y="192"/>
                </a:cxn>
                <a:cxn ang="0">
                  <a:pos x="625" y="214"/>
                </a:cxn>
                <a:cxn ang="0">
                  <a:pos x="649" y="239"/>
                </a:cxn>
                <a:cxn ang="0">
                  <a:pos x="671" y="270"/>
                </a:cxn>
                <a:cxn ang="0">
                  <a:pos x="690" y="302"/>
                </a:cxn>
                <a:cxn ang="0">
                  <a:pos x="707" y="339"/>
                </a:cxn>
                <a:cxn ang="0">
                  <a:pos x="720" y="382"/>
                </a:cxn>
                <a:cxn ang="0">
                  <a:pos x="725" y="422"/>
                </a:cxn>
                <a:cxn ang="0">
                  <a:pos x="718" y="455"/>
                </a:cxn>
                <a:cxn ang="0">
                  <a:pos x="701" y="480"/>
                </a:cxn>
                <a:cxn ang="0">
                  <a:pos x="676" y="499"/>
                </a:cxn>
                <a:cxn ang="0">
                  <a:pos x="640" y="511"/>
                </a:cxn>
                <a:cxn ang="0">
                  <a:pos x="598" y="516"/>
                </a:cxn>
                <a:cxn ang="0">
                  <a:pos x="550" y="514"/>
                </a:cxn>
                <a:cxn ang="0">
                  <a:pos x="498" y="504"/>
                </a:cxn>
                <a:cxn ang="0">
                  <a:pos x="442" y="488"/>
                </a:cxn>
                <a:cxn ang="0">
                  <a:pos x="384" y="466"/>
                </a:cxn>
                <a:cxn ang="0">
                  <a:pos x="323" y="438"/>
                </a:cxn>
                <a:cxn ang="0">
                  <a:pos x="263" y="404"/>
                </a:cxn>
                <a:cxn ang="0">
                  <a:pos x="206" y="361"/>
                </a:cxn>
                <a:cxn ang="0">
                  <a:pos x="150" y="314"/>
                </a:cxn>
                <a:cxn ang="0">
                  <a:pos x="99" y="260"/>
                </a:cxn>
                <a:cxn ang="0">
                  <a:pos x="51" y="199"/>
                </a:cxn>
                <a:cxn ang="0">
                  <a:pos x="49" y="197"/>
                </a:cxn>
                <a:cxn ang="0">
                  <a:pos x="49" y="195"/>
                </a:cxn>
                <a:cxn ang="0">
                  <a:pos x="48" y="193"/>
                </a:cxn>
                <a:cxn ang="0">
                  <a:pos x="46" y="192"/>
                </a:cxn>
                <a:cxn ang="0">
                  <a:pos x="39" y="188"/>
                </a:cxn>
                <a:cxn ang="0">
                  <a:pos x="31" y="180"/>
                </a:cxn>
                <a:cxn ang="0">
                  <a:pos x="19" y="170"/>
                </a:cxn>
                <a:cxn ang="0">
                  <a:pos x="9" y="153"/>
                </a:cxn>
                <a:cxn ang="0">
                  <a:pos x="0" y="134"/>
                </a:cxn>
                <a:cxn ang="0">
                  <a:pos x="0" y="109"/>
                </a:cxn>
                <a:cxn ang="0">
                  <a:pos x="7" y="80"/>
                </a:cxn>
                <a:cxn ang="0">
                  <a:pos x="26" y="44"/>
                </a:cxn>
              </a:cxnLst>
              <a:rect l="0" t="0" r="r" b="b"/>
              <a:pathLst>
                <a:path w="725" h="516">
                  <a:moveTo>
                    <a:pt x="26" y="44"/>
                  </a:moveTo>
                  <a:lnTo>
                    <a:pt x="41" y="27"/>
                  </a:lnTo>
                  <a:lnTo>
                    <a:pt x="56" y="14"/>
                  </a:lnTo>
                  <a:lnTo>
                    <a:pt x="75" y="5"/>
                  </a:lnTo>
                  <a:lnTo>
                    <a:pt x="95" y="0"/>
                  </a:lnTo>
                  <a:lnTo>
                    <a:pt x="117" y="0"/>
                  </a:lnTo>
                  <a:lnTo>
                    <a:pt x="141" y="0"/>
                  </a:lnTo>
                  <a:lnTo>
                    <a:pt x="163" y="5"/>
                  </a:lnTo>
                  <a:lnTo>
                    <a:pt x="189" y="10"/>
                  </a:lnTo>
                  <a:lnTo>
                    <a:pt x="212" y="19"/>
                  </a:lnTo>
                  <a:lnTo>
                    <a:pt x="236" y="27"/>
                  </a:lnTo>
                  <a:lnTo>
                    <a:pt x="260" y="37"/>
                  </a:lnTo>
                  <a:lnTo>
                    <a:pt x="282" y="48"/>
                  </a:lnTo>
                  <a:lnTo>
                    <a:pt x="304" y="56"/>
                  </a:lnTo>
                  <a:lnTo>
                    <a:pt x="324" y="66"/>
                  </a:lnTo>
                  <a:lnTo>
                    <a:pt x="343" y="73"/>
                  </a:lnTo>
                  <a:lnTo>
                    <a:pt x="360" y="80"/>
                  </a:lnTo>
                  <a:lnTo>
                    <a:pt x="377" y="85"/>
                  </a:lnTo>
                  <a:lnTo>
                    <a:pt x="397" y="92"/>
                  </a:lnTo>
                  <a:lnTo>
                    <a:pt x="420" y="98"/>
                  </a:lnTo>
                  <a:lnTo>
                    <a:pt x="443" y="107"/>
                  </a:lnTo>
                  <a:lnTo>
                    <a:pt x="469" y="115"/>
                  </a:lnTo>
                  <a:lnTo>
                    <a:pt x="494" y="126"/>
                  </a:lnTo>
                  <a:lnTo>
                    <a:pt x="521" y="139"/>
                  </a:lnTo>
                  <a:lnTo>
                    <a:pt x="549" y="154"/>
                  </a:lnTo>
                  <a:lnTo>
                    <a:pt x="574" y="171"/>
                  </a:lnTo>
                  <a:lnTo>
                    <a:pt x="600" y="192"/>
                  </a:lnTo>
                  <a:lnTo>
                    <a:pt x="625" y="214"/>
                  </a:lnTo>
                  <a:lnTo>
                    <a:pt x="649" y="239"/>
                  </a:lnTo>
                  <a:lnTo>
                    <a:pt x="671" y="270"/>
                  </a:lnTo>
                  <a:lnTo>
                    <a:pt x="690" y="302"/>
                  </a:lnTo>
                  <a:lnTo>
                    <a:pt x="707" y="339"/>
                  </a:lnTo>
                  <a:lnTo>
                    <a:pt x="720" y="382"/>
                  </a:lnTo>
                  <a:lnTo>
                    <a:pt x="725" y="422"/>
                  </a:lnTo>
                  <a:lnTo>
                    <a:pt x="718" y="455"/>
                  </a:lnTo>
                  <a:lnTo>
                    <a:pt x="701" y="480"/>
                  </a:lnTo>
                  <a:lnTo>
                    <a:pt x="676" y="499"/>
                  </a:lnTo>
                  <a:lnTo>
                    <a:pt x="640" y="511"/>
                  </a:lnTo>
                  <a:lnTo>
                    <a:pt x="598" y="516"/>
                  </a:lnTo>
                  <a:lnTo>
                    <a:pt x="550" y="514"/>
                  </a:lnTo>
                  <a:lnTo>
                    <a:pt x="498" y="504"/>
                  </a:lnTo>
                  <a:lnTo>
                    <a:pt x="442" y="488"/>
                  </a:lnTo>
                  <a:lnTo>
                    <a:pt x="384" y="466"/>
                  </a:lnTo>
                  <a:lnTo>
                    <a:pt x="323" y="438"/>
                  </a:lnTo>
                  <a:lnTo>
                    <a:pt x="263" y="404"/>
                  </a:lnTo>
                  <a:lnTo>
                    <a:pt x="206" y="361"/>
                  </a:lnTo>
                  <a:lnTo>
                    <a:pt x="150" y="314"/>
                  </a:lnTo>
                  <a:lnTo>
                    <a:pt x="99" y="260"/>
                  </a:lnTo>
                  <a:lnTo>
                    <a:pt x="51" y="199"/>
                  </a:lnTo>
                  <a:lnTo>
                    <a:pt x="49" y="197"/>
                  </a:lnTo>
                  <a:lnTo>
                    <a:pt x="49" y="195"/>
                  </a:lnTo>
                  <a:lnTo>
                    <a:pt x="48" y="193"/>
                  </a:lnTo>
                  <a:lnTo>
                    <a:pt x="46" y="192"/>
                  </a:lnTo>
                  <a:lnTo>
                    <a:pt x="39" y="188"/>
                  </a:lnTo>
                  <a:lnTo>
                    <a:pt x="31" y="180"/>
                  </a:lnTo>
                  <a:lnTo>
                    <a:pt x="19" y="170"/>
                  </a:lnTo>
                  <a:lnTo>
                    <a:pt x="9" y="153"/>
                  </a:lnTo>
                  <a:lnTo>
                    <a:pt x="0" y="134"/>
                  </a:lnTo>
                  <a:lnTo>
                    <a:pt x="0" y="109"/>
                  </a:lnTo>
                  <a:lnTo>
                    <a:pt x="7" y="80"/>
                  </a:lnTo>
                  <a:lnTo>
                    <a:pt x="26" y="44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875" y="1936"/>
              <a:ext cx="681" cy="485"/>
            </a:xfrm>
            <a:custGeom>
              <a:avLst/>
              <a:gdLst/>
              <a:ahLst/>
              <a:cxnLst>
                <a:cxn ang="0">
                  <a:pos x="25" y="43"/>
                </a:cxn>
                <a:cxn ang="0">
                  <a:pos x="39" y="26"/>
                </a:cxn>
                <a:cxn ang="0">
                  <a:pos x="56" y="14"/>
                </a:cxn>
                <a:cxn ang="0">
                  <a:pos x="73" y="6"/>
                </a:cxn>
                <a:cxn ang="0">
                  <a:pos x="91" y="2"/>
                </a:cxn>
                <a:cxn ang="0">
                  <a:pos x="112" y="0"/>
                </a:cxn>
                <a:cxn ang="0">
                  <a:pos x="134" y="2"/>
                </a:cxn>
                <a:cxn ang="0">
                  <a:pos x="156" y="6"/>
                </a:cxn>
                <a:cxn ang="0">
                  <a:pos x="178" y="11"/>
                </a:cxn>
                <a:cxn ang="0">
                  <a:pos x="202" y="19"/>
                </a:cxn>
                <a:cxn ang="0">
                  <a:pos x="224" y="28"/>
                </a:cxn>
                <a:cxn ang="0">
                  <a:pos x="246" y="36"/>
                </a:cxn>
                <a:cxn ang="0">
                  <a:pos x="268" y="46"/>
                </a:cxn>
                <a:cxn ang="0">
                  <a:pos x="288" y="55"/>
                </a:cxn>
                <a:cxn ang="0">
                  <a:pos x="307" y="63"/>
                </a:cxn>
                <a:cxn ang="0">
                  <a:pos x="326" y="70"/>
                </a:cxn>
                <a:cxn ang="0">
                  <a:pos x="341" y="77"/>
                </a:cxn>
                <a:cxn ang="0">
                  <a:pos x="358" y="82"/>
                </a:cxn>
                <a:cxn ang="0">
                  <a:pos x="377" y="87"/>
                </a:cxn>
                <a:cxn ang="0">
                  <a:pos x="397" y="94"/>
                </a:cxn>
                <a:cxn ang="0">
                  <a:pos x="419" y="102"/>
                </a:cxn>
                <a:cxn ang="0">
                  <a:pos x="443" y="111"/>
                </a:cxn>
                <a:cxn ang="0">
                  <a:pos x="467" y="121"/>
                </a:cxn>
                <a:cxn ang="0">
                  <a:pos x="490" y="133"/>
                </a:cxn>
                <a:cxn ang="0">
                  <a:pos x="516" y="146"/>
                </a:cxn>
                <a:cxn ang="0">
                  <a:pos x="540" y="162"/>
                </a:cxn>
                <a:cxn ang="0">
                  <a:pos x="565" y="180"/>
                </a:cxn>
                <a:cxn ang="0">
                  <a:pos x="587" y="202"/>
                </a:cxn>
                <a:cxn ang="0">
                  <a:pos x="609" y="228"/>
                </a:cxn>
                <a:cxn ang="0">
                  <a:pos x="630" y="255"/>
                </a:cxn>
                <a:cxn ang="0">
                  <a:pos x="647" y="287"/>
                </a:cxn>
                <a:cxn ang="0">
                  <a:pos x="662" y="323"/>
                </a:cxn>
                <a:cxn ang="0">
                  <a:pos x="675" y="362"/>
                </a:cxn>
                <a:cxn ang="0">
                  <a:pos x="681" y="399"/>
                </a:cxn>
                <a:cxn ang="0">
                  <a:pos x="675" y="429"/>
                </a:cxn>
                <a:cxn ang="0">
                  <a:pos x="658" y="455"/>
                </a:cxn>
                <a:cxn ang="0">
                  <a:pos x="635" y="472"/>
                </a:cxn>
                <a:cxn ang="0">
                  <a:pos x="602" y="482"/>
                </a:cxn>
                <a:cxn ang="0">
                  <a:pos x="562" y="485"/>
                </a:cxn>
                <a:cxn ang="0">
                  <a:pos x="517" y="484"/>
                </a:cxn>
                <a:cxn ang="0">
                  <a:pos x="468" y="474"/>
                </a:cxn>
                <a:cxn ang="0">
                  <a:pos x="416" y="458"/>
                </a:cxn>
                <a:cxn ang="0">
                  <a:pos x="360" y="438"/>
                </a:cxn>
                <a:cxn ang="0">
                  <a:pos x="304" y="411"/>
                </a:cxn>
                <a:cxn ang="0">
                  <a:pos x="247" y="377"/>
                </a:cxn>
                <a:cxn ang="0">
                  <a:pos x="193" y="338"/>
                </a:cxn>
                <a:cxn ang="0">
                  <a:pos x="140" y="294"/>
                </a:cxn>
                <a:cxn ang="0">
                  <a:pos x="91" y="243"/>
                </a:cxn>
                <a:cxn ang="0">
                  <a:pos x="47" y="187"/>
                </a:cxn>
                <a:cxn ang="0">
                  <a:pos x="47" y="187"/>
                </a:cxn>
                <a:cxn ang="0">
                  <a:pos x="45" y="185"/>
                </a:cxn>
                <a:cxn ang="0">
                  <a:pos x="44" y="184"/>
                </a:cxn>
                <a:cxn ang="0">
                  <a:pos x="42" y="182"/>
                </a:cxn>
                <a:cxn ang="0">
                  <a:pos x="37" y="179"/>
                </a:cxn>
                <a:cxn ang="0">
                  <a:pos x="27" y="170"/>
                </a:cxn>
                <a:cxn ang="0">
                  <a:pos x="17" y="160"/>
                </a:cxn>
                <a:cxn ang="0">
                  <a:pos x="6" y="145"/>
                </a:cxn>
                <a:cxn ang="0">
                  <a:pos x="1" y="126"/>
                </a:cxn>
                <a:cxn ang="0">
                  <a:pos x="0" y="102"/>
                </a:cxn>
                <a:cxn ang="0">
                  <a:pos x="8" y="75"/>
                </a:cxn>
                <a:cxn ang="0">
                  <a:pos x="25" y="43"/>
                </a:cxn>
              </a:cxnLst>
              <a:rect l="0" t="0" r="r" b="b"/>
              <a:pathLst>
                <a:path w="681" h="485">
                  <a:moveTo>
                    <a:pt x="25" y="43"/>
                  </a:moveTo>
                  <a:lnTo>
                    <a:pt x="39" y="26"/>
                  </a:lnTo>
                  <a:lnTo>
                    <a:pt x="56" y="14"/>
                  </a:lnTo>
                  <a:lnTo>
                    <a:pt x="73" y="6"/>
                  </a:lnTo>
                  <a:lnTo>
                    <a:pt x="91" y="2"/>
                  </a:lnTo>
                  <a:lnTo>
                    <a:pt x="112" y="0"/>
                  </a:lnTo>
                  <a:lnTo>
                    <a:pt x="134" y="2"/>
                  </a:lnTo>
                  <a:lnTo>
                    <a:pt x="156" y="6"/>
                  </a:lnTo>
                  <a:lnTo>
                    <a:pt x="178" y="11"/>
                  </a:lnTo>
                  <a:lnTo>
                    <a:pt x="202" y="19"/>
                  </a:lnTo>
                  <a:lnTo>
                    <a:pt x="224" y="28"/>
                  </a:lnTo>
                  <a:lnTo>
                    <a:pt x="246" y="36"/>
                  </a:lnTo>
                  <a:lnTo>
                    <a:pt x="268" y="46"/>
                  </a:lnTo>
                  <a:lnTo>
                    <a:pt x="288" y="55"/>
                  </a:lnTo>
                  <a:lnTo>
                    <a:pt x="307" y="63"/>
                  </a:lnTo>
                  <a:lnTo>
                    <a:pt x="326" y="70"/>
                  </a:lnTo>
                  <a:lnTo>
                    <a:pt x="341" y="77"/>
                  </a:lnTo>
                  <a:lnTo>
                    <a:pt x="358" y="82"/>
                  </a:lnTo>
                  <a:lnTo>
                    <a:pt x="377" y="87"/>
                  </a:lnTo>
                  <a:lnTo>
                    <a:pt x="397" y="94"/>
                  </a:lnTo>
                  <a:lnTo>
                    <a:pt x="419" y="102"/>
                  </a:lnTo>
                  <a:lnTo>
                    <a:pt x="443" y="111"/>
                  </a:lnTo>
                  <a:lnTo>
                    <a:pt x="467" y="121"/>
                  </a:lnTo>
                  <a:lnTo>
                    <a:pt x="490" y="133"/>
                  </a:lnTo>
                  <a:lnTo>
                    <a:pt x="516" y="146"/>
                  </a:lnTo>
                  <a:lnTo>
                    <a:pt x="540" y="162"/>
                  </a:lnTo>
                  <a:lnTo>
                    <a:pt x="565" y="180"/>
                  </a:lnTo>
                  <a:lnTo>
                    <a:pt x="587" y="202"/>
                  </a:lnTo>
                  <a:lnTo>
                    <a:pt x="609" y="228"/>
                  </a:lnTo>
                  <a:lnTo>
                    <a:pt x="630" y="255"/>
                  </a:lnTo>
                  <a:lnTo>
                    <a:pt x="647" y="287"/>
                  </a:lnTo>
                  <a:lnTo>
                    <a:pt x="662" y="323"/>
                  </a:lnTo>
                  <a:lnTo>
                    <a:pt x="675" y="362"/>
                  </a:lnTo>
                  <a:lnTo>
                    <a:pt x="681" y="399"/>
                  </a:lnTo>
                  <a:lnTo>
                    <a:pt x="675" y="429"/>
                  </a:lnTo>
                  <a:lnTo>
                    <a:pt x="658" y="455"/>
                  </a:lnTo>
                  <a:lnTo>
                    <a:pt x="635" y="472"/>
                  </a:lnTo>
                  <a:lnTo>
                    <a:pt x="602" y="482"/>
                  </a:lnTo>
                  <a:lnTo>
                    <a:pt x="562" y="485"/>
                  </a:lnTo>
                  <a:lnTo>
                    <a:pt x="517" y="484"/>
                  </a:lnTo>
                  <a:lnTo>
                    <a:pt x="468" y="474"/>
                  </a:lnTo>
                  <a:lnTo>
                    <a:pt x="416" y="458"/>
                  </a:lnTo>
                  <a:lnTo>
                    <a:pt x="360" y="438"/>
                  </a:lnTo>
                  <a:lnTo>
                    <a:pt x="304" y="411"/>
                  </a:lnTo>
                  <a:lnTo>
                    <a:pt x="247" y="377"/>
                  </a:lnTo>
                  <a:lnTo>
                    <a:pt x="193" y="338"/>
                  </a:lnTo>
                  <a:lnTo>
                    <a:pt x="140" y="294"/>
                  </a:lnTo>
                  <a:lnTo>
                    <a:pt x="91" y="243"/>
                  </a:lnTo>
                  <a:lnTo>
                    <a:pt x="47" y="187"/>
                  </a:lnTo>
                  <a:lnTo>
                    <a:pt x="47" y="187"/>
                  </a:lnTo>
                  <a:lnTo>
                    <a:pt x="45" y="185"/>
                  </a:lnTo>
                  <a:lnTo>
                    <a:pt x="44" y="184"/>
                  </a:lnTo>
                  <a:lnTo>
                    <a:pt x="42" y="182"/>
                  </a:lnTo>
                  <a:lnTo>
                    <a:pt x="37" y="179"/>
                  </a:lnTo>
                  <a:lnTo>
                    <a:pt x="27" y="170"/>
                  </a:lnTo>
                  <a:lnTo>
                    <a:pt x="17" y="160"/>
                  </a:lnTo>
                  <a:lnTo>
                    <a:pt x="6" y="145"/>
                  </a:lnTo>
                  <a:lnTo>
                    <a:pt x="1" y="126"/>
                  </a:lnTo>
                  <a:lnTo>
                    <a:pt x="0" y="102"/>
                  </a:lnTo>
                  <a:lnTo>
                    <a:pt x="8" y="75"/>
                  </a:lnTo>
                  <a:lnTo>
                    <a:pt x="25" y="43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898" y="1957"/>
              <a:ext cx="637" cy="456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38" y="24"/>
                </a:cxn>
                <a:cxn ang="0">
                  <a:pos x="51" y="12"/>
                </a:cxn>
                <a:cxn ang="0">
                  <a:pos x="68" y="5"/>
                </a:cxn>
                <a:cxn ang="0">
                  <a:pos x="87" y="0"/>
                </a:cxn>
                <a:cxn ang="0">
                  <a:pos x="106" y="0"/>
                </a:cxn>
                <a:cxn ang="0">
                  <a:pos x="126" y="0"/>
                </a:cxn>
                <a:cxn ang="0">
                  <a:pos x="146" y="5"/>
                </a:cxn>
                <a:cxn ang="0">
                  <a:pos x="168" y="10"/>
                </a:cxn>
                <a:cxn ang="0">
                  <a:pos x="191" y="17"/>
                </a:cxn>
                <a:cxn ang="0">
                  <a:pos x="211" y="25"/>
                </a:cxn>
                <a:cxn ang="0">
                  <a:pos x="233" y="34"/>
                </a:cxn>
                <a:cxn ang="0">
                  <a:pos x="253" y="42"/>
                </a:cxn>
                <a:cxn ang="0">
                  <a:pos x="272" y="51"/>
                </a:cxn>
                <a:cxn ang="0">
                  <a:pos x="291" y="59"/>
                </a:cxn>
                <a:cxn ang="0">
                  <a:pos x="308" y="66"/>
                </a:cxn>
                <a:cxn ang="0">
                  <a:pos x="323" y="71"/>
                </a:cxn>
                <a:cxn ang="0">
                  <a:pos x="338" y="76"/>
                </a:cxn>
                <a:cxn ang="0">
                  <a:pos x="355" y="81"/>
                </a:cxn>
                <a:cxn ang="0">
                  <a:pos x="376" y="88"/>
                </a:cxn>
                <a:cxn ang="0">
                  <a:pos x="396" y="95"/>
                </a:cxn>
                <a:cxn ang="0">
                  <a:pos x="416" y="102"/>
                </a:cxn>
                <a:cxn ang="0">
                  <a:pos x="438" y="112"/>
                </a:cxn>
                <a:cxn ang="0">
                  <a:pos x="462" y="122"/>
                </a:cxn>
                <a:cxn ang="0">
                  <a:pos x="484" y="135"/>
                </a:cxn>
                <a:cxn ang="0">
                  <a:pos x="506" y="151"/>
                </a:cxn>
                <a:cxn ang="0">
                  <a:pos x="528" y="168"/>
                </a:cxn>
                <a:cxn ang="0">
                  <a:pos x="551" y="188"/>
                </a:cxn>
                <a:cxn ang="0">
                  <a:pos x="571" y="212"/>
                </a:cxn>
                <a:cxn ang="0">
                  <a:pos x="588" y="239"/>
                </a:cxn>
                <a:cxn ang="0">
                  <a:pos x="605" y="268"/>
                </a:cxn>
                <a:cxn ang="0">
                  <a:pos x="620" y="302"/>
                </a:cxn>
                <a:cxn ang="0">
                  <a:pos x="632" y="339"/>
                </a:cxn>
                <a:cxn ang="0">
                  <a:pos x="637" y="375"/>
                </a:cxn>
                <a:cxn ang="0">
                  <a:pos x="632" y="403"/>
                </a:cxn>
                <a:cxn ang="0">
                  <a:pos x="617" y="427"/>
                </a:cxn>
                <a:cxn ang="0">
                  <a:pos x="593" y="442"/>
                </a:cxn>
                <a:cxn ang="0">
                  <a:pos x="562" y="453"/>
                </a:cxn>
                <a:cxn ang="0">
                  <a:pos x="525" y="456"/>
                </a:cxn>
                <a:cxn ang="0">
                  <a:pos x="483" y="453"/>
                </a:cxn>
                <a:cxn ang="0">
                  <a:pos x="435" y="444"/>
                </a:cxn>
                <a:cxn ang="0">
                  <a:pos x="386" y="429"/>
                </a:cxn>
                <a:cxn ang="0">
                  <a:pos x="335" y="408"/>
                </a:cxn>
                <a:cxn ang="0">
                  <a:pos x="282" y="383"/>
                </a:cxn>
                <a:cxn ang="0">
                  <a:pos x="230" y="351"/>
                </a:cxn>
                <a:cxn ang="0">
                  <a:pos x="179" y="315"/>
                </a:cxn>
                <a:cxn ang="0">
                  <a:pos x="131" y="273"/>
                </a:cxn>
                <a:cxn ang="0">
                  <a:pos x="85" y="225"/>
                </a:cxn>
                <a:cxn ang="0">
                  <a:pos x="44" y="174"/>
                </a:cxn>
                <a:cxn ang="0">
                  <a:pos x="44" y="174"/>
                </a:cxn>
                <a:cxn ang="0">
                  <a:pos x="43" y="173"/>
                </a:cxn>
                <a:cxn ang="0">
                  <a:pos x="41" y="173"/>
                </a:cxn>
                <a:cxn ang="0">
                  <a:pos x="39" y="171"/>
                </a:cxn>
                <a:cxn ang="0">
                  <a:pos x="33" y="168"/>
                </a:cxn>
                <a:cxn ang="0">
                  <a:pos x="24" y="159"/>
                </a:cxn>
                <a:cxn ang="0">
                  <a:pos x="16" y="149"/>
                </a:cxn>
                <a:cxn ang="0">
                  <a:pos x="7" y="135"/>
                </a:cxn>
                <a:cxn ang="0">
                  <a:pos x="0" y="117"/>
                </a:cxn>
                <a:cxn ang="0">
                  <a:pos x="0" y="95"/>
                </a:cxn>
                <a:cxn ang="0">
                  <a:pos x="7" y="69"/>
                </a:cxn>
                <a:cxn ang="0">
                  <a:pos x="24" y="39"/>
                </a:cxn>
              </a:cxnLst>
              <a:rect l="0" t="0" r="r" b="b"/>
              <a:pathLst>
                <a:path w="637" h="456">
                  <a:moveTo>
                    <a:pt x="24" y="39"/>
                  </a:moveTo>
                  <a:lnTo>
                    <a:pt x="38" y="24"/>
                  </a:lnTo>
                  <a:lnTo>
                    <a:pt x="51" y="12"/>
                  </a:lnTo>
                  <a:lnTo>
                    <a:pt x="68" y="5"/>
                  </a:lnTo>
                  <a:lnTo>
                    <a:pt x="87" y="0"/>
                  </a:lnTo>
                  <a:lnTo>
                    <a:pt x="106" y="0"/>
                  </a:lnTo>
                  <a:lnTo>
                    <a:pt x="126" y="0"/>
                  </a:lnTo>
                  <a:lnTo>
                    <a:pt x="146" y="5"/>
                  </a:lnTo>
                  <a:lnTo>
                    <a:pt x="168" y="10"/>
                  </a:lnTo>
                  <a:lnTo>
                    <a:pt x="191" y="17"/>
                  </a:lnTo>
                  <a:lnTo>
                    <a:pt x="211" y="25"/>
                  </a:lnTo>
                  <a:lnTo>
                    <a:pt x="233" y="34"/>
                  </a:lnTo>
                  <a:lnTo>
                    <a:pt x="253" y="42"/>
                  </a:lnTo>
                  <a:lnTo>
                    <a:pt x="272" y="51"/>
                  </a:lnTo>
                  <a:lnTo>
                    <a:pt x="291" y="59"/>
                  </a:lnTo>
                  <a:lnTo>
                    <a:pt x="308" y="66"/>
                  </a:lnTo>
                  <a:lnTo>
                    <a:pt x="323" y="71"/>
                  </a:lnTo>
                  <a:lnTo>
                    <a:pt x="338" y="76"/>
                  </a:lnTo>
                  <a:lnTo>
                    <a:pt x="355" y="81"/>
                  </a:lnTo>
                  <a:lnTo>
                    <a:pt x="376" y="88"/>
                  </a:lnTo>
                  <a:lnTo>
                    <a:pt x="396" y="95"/>
                  </a:lnTo>
                  <a:lnTo>
                    <a:pt x="416" y="102"/>
                  </a:lnTo>
                  <a:lnTo>
                    <a:pt x="438" y="112"/>
                  </a:lnTo>
                  <a:lnTo>
                    <a:pt x="462" y="122"/>
                  </a:lnTo>
                  <a:lnTo>
                    <a:pt x="484" y="135"/>
                  </a:lnTo>
                  <a:lnTo>
                    <a:pt x="506" y="151"/>
                  </a:lnTo>
                  <a:lnTo>
                    <a:pt x="528" y="168"/>
                  </a:lnTo>
                  <a:lnTo>
                    <a:pt x="551" y="188"/>
                  </a:lnTo>
                  <a:lnTo>
                    <a:pt x="571" y="212"/>
                  </a:lnTo>
                  <a:lnTo>
                    <a:pt x="588" y="239"/>
                  </a:lnTo>
                  <a:lnTo>
                    <a:pt x="605" y="268"/>
                  </a:lnTo>
                  <a:lnTo>
                    <a:pt x="620" y="302"/>
                  </a:lnTo>
                  <a:lnTo>
                    <a:pt x="632" y="339"/>
                  </a:lnTo>
                  <a:lnTo>
                    <a:pt x="637" y="375"/>
                  </a:lnTo>
                  <a:lnTo>
                    <a:pt x="632" y="403"/>
                  </a:lnTo>
                  <a:lnTo>
                    <a:pt x="617" y="427"/>
                  </a:lnTo>
                  <a:lnTo>
                    <a:pt x="593" y="442"/>
                  </a:lnTo>
                  <a:lnTo>
                    <a:pt x="562" y="453"/>
                  </a:lnTo>
                  <a:lnTo>
                    <a:pt x="525" y="456"/>
                  </a:lnTo>
                  <a:lnTo>
                    <a:pt x="483" y="453"/>
                  </a:lnTo>
                  <a:lnTo>
                    <a:pt x="435" y="444"/>
                  </a:lnTo>
                  <a:lnTo>
                    <a:pt x="386" y="429"/>
                  </a:lnTo>
                  <a:lnTo>
                    <a:pt x="335" y="408"/>
                  </a:lnTo>
                  <a:lnTo>
                    <a:pt x="282" y="383"/>
                  </a:lnTo>
                  <a:lnTo>
                    <a:pt x="230" y="351"/>
                  </a:lnTo>
                  <a:lnTo>
                    <a:pt x="179" y="315"/>
                  </a:lnTo>
                  <a:lnTo>
                    <a:pt x="131" y="273"/>
                  </a:lnTo>
                  <a:lnTo>
                    <a:pt x="85" y="225"/>
                  </a:lnTo>
                  <a:lnTo>
                    <a:pt x="44" y="174"/>
                  </a:lnTo>
                  <a:lnTo>
                    <a:pt x="44" y="174"/>
                  </a:lnTo>
                  <a:lnTo>
                    <a:pt x="43" y="173"/>
                  </a:lnTo>
                  <a:lnTo>
                    <a:pt x="41" y="173"/>
                  </a:lnTo>
                  <a:lnTo>
                    <a:pt x="39" y="171"/>
                  </a:lnTo>
                  <a:lnTo>
                    <a:pt x="33" y="168"/>
                  </a:lnTo>
                  <a:lnTo>
                    <a:pt x="24" y="159"/>
                  </a:lnTo>
                  <a:lnTo>
                    <a:pt x="16" y="149"/>
                  </a:lnTo>
                  <a:lnTo>
                    <a:pt x="7" y="135"/>
                  </a:lnTo>
                  <a:lnTo>
                    <a:pt x="0" y="117"/>
                  </a:lnTo>
                  <a:lnTo>
                    <a:pt x="0" y="95"/>
                  </a:lnTo>
                  <a:lnTo>
                    <a:pt x="7" y="69"/>
                  </a:lnTo>
                  <a:lnTo>
                    <a:pt x="24" y="39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927" y="1977"/>
              <a:ext cx="593" cy="424"/>
            </a:xfrm>
            <a:custGeom>
              <a:avLst/>
              <a:gdLst/>
              <a:ahLst/>
              <a:cxnLst>
                <a:cxn ang="0">
                  <a:pos x="41" y="163"/>
                </a:cxn>
                <a:cxn ang="0">
                  <a:pos x="38" y="161"/>
                </a:cxn>
                <a:cxn ang="0">
                  <a:pos x="29" y="156"/>
                </a:cxn>
                <a:cxn ang="0">
                  <a:pos x="19" y="148"/>
                </a:cxn>
                <a:cxn ang="0">
                  <a:pos x="9" y="134"/>
                </a:cxn>
                <a:cxn ang="0">
                  <a:pos x="2" y="117"/>
                </a:cxn>
                <a:cxn ang="0">
                  <a:pos x="0" y="95"/>
                </a:cxn>
                <a:cxn ang="0">
                  <a:pos x="5" y="68"/>
                </a:cxn>
                <a:cxn ang="0">
                  <a:pos x="22" y="37"/>
                </a:cxn>
                <a:cxn ang="0">
                  <a:pos x="34" y="22"/>
                </a:cxn>
                <a:cxn ang="0">
                  <a:pos x="49" y="12"/>
                </a:cxn>
                <a:cxn ang="0">
                  <a:pos x="65" y="5"/>
                </a:cxn>
                <a:cxn ang="0">
                  <a:pos x="82" y="0"/>
                </a:cxn>
                <a:cxn ang="0">
                  <a:pos x="100" y="0"/>
                </a:cxn>
                <a:cxn ang="0">
                  <a:pos x="119" y="2"/>
                </a:cxn>
                <a:cxn ang="0">
                  <a:pos x="139" y="5"/>
                </a:cxn>
                <a:cxn ang="0">
                  <a:pos x="160" y="10"/>
                </a:cxn>
                <a:cxn ang="0">
                  <a:pos x="180" y="17"/>
                </a:cxn>
                <a:cxn ang="0">
                  <a:pos x="201" y="24"/>
                </a:cxn>
                <a:cxn ang="0">
                  <a:pos x="219" y="32"/>
                </a:cxn>
                <a:cxn ang="0">
                  <a:pos x="238" y="41"/>
                </a:cxn>
                <a:cxn ang="0">
                  <a:pos x="257" y="49"/>
                </a:cxn>
                <a:cxn ang="0">
                  <a:pos x="274" y="56"/>
                </a:cxn>
                <a:cxn ang="0">
                  <a:pos x="291" y="63"/>
                </a:cxn>
                <a:cxn ang="0">
                  <a:pos x="304" y="68"/>
                </a:cxn>
                <a:cxn ang="0">
                  <a:pos x="319" y="73"/>
                </a:cxn>
                <a:cxn ang="0">
                  <a:pos x="335" y="78"/>
                </a:cxn>
                <a:cxn ang="0">
                  <a:pos x="353" y="83"/>
                </a:cxn>
                <a:cxn ang="0">
                  <a:pos x="372" y="90"/>
                </a:cxn>
                <a:cxn ang="0">
                  <a:pos x="391" y="97"/>
                </a:cxn>
                <a:cxn ang="0">
                  <a:pos x="411" y="105"/>
                </a:cxn>
                <a:cxn ang="0">
                  <a:pos x="432" y="115"/>
                </a:cxn>
                <a:cxn ang="0">
                  <a:pos x="454" y="127"/>
                </a:cxn>
                <a:cxn ang="0">
                  <a:pos x="474" y="143"/>
                </a:cxn>
                <a:cxn ang="0">
                  <a:pos x="493" y="158"/>
                </a:cxn>
                <a:cxn ang="0">
                  <a:pos x="513" y="178"/>
                </a:cxn>
                <a:cxn ang="0">
                  <a:pos x="530" y="199"/>
                </a:cxn>
                <a:cxn ang="0">
                  <a:pos x="547" y="224"/>
                </a:cxn>
                <a:cxn ang="0">
                  <a:pos x="562" y="253"/>
                </a:cxn>
                <a:cxn ang="0">
                  <a:pos x="576" y="283"/>
                </a:cxn>
                <a:cxn ang="0">
                  <a:pos x="588" y="319"/>
                </a:cxn>
                <a:cxn ang="0">
                  <a:pos x="593" y="353"/>
                </a:cxn>
                <a:cxn ang="0">
                  <a:pos x="588" y="380"/>
                </a:cxn>
                <a:cxn ang="0">
                  <a:pos x="574" y="400"/>
                </a:cxn>
                <a:cxn ang="0">
                  <a:pos x="554" y="414"/>
                </a:cxn>
                <a:cxn ang="0">
                  <a:pos x="525" y="422"/>
                </a:cxn>
                <a:cxn ang="0">
                  <a:pos x="491" y="424"/>
                </a:cxn>
                <a:cxn ang="0">
                  <a:pos x="454" y="419"/>
                </a:cxn>
                <a:cxn ang="0">
                  <a:pos x="411" y="411"/>
                </a:cxn>
                <a:cxn ang="0">
                  <a:pos x="365" y="395"/>
                </a:cxn>
                <a:cxn ang="0">
                  <a:pos x="318" y="375"/>
                </a:cxn>
                <a:cxn ang="0">
                  <a:pos x="268" y="351"/>
                </a:cxn>
                <a:cxn ang="0">
                  <a:pos x="219" y="322"/>
                </a:cxn>
                <a:cxn ang="0">
                  <a:pos x="172" y="288"/>
                </a:cxn>
                <a:cxn ang="0">
                  <a:pos x="126" y="251"/>
                </a:cxn>
                <a:cxn ang="0">
                  <a:pos x="82" y="209"/>
                </a:cxn>
                <a:cxn ang="0">
                  <a:pos x="41" y="163"/>
                </a:cxn>
              </a:cxnLst>
              <a:rect l="0" t="0" r="r" b="b"/>
              <a:pathLst>
                <a:path w="593" h="424">
                  <a:moveTo>
                    <a:pt x="41" y="163"/>
                  </a:moveTo>
                  <a:lnTo>
                    <a:pt x="38" y="161"/>
                  </a:lnTo>
                  <a:lnTo>
                    <a:pt x="29" y="156"/>
                  </a:lnTo>
                  <a:lnTo>
                    <a:pt x="19" y="148"/>
                  </a:lnTo>
                  <a:lnTo>
                    <a:pt x="9" y="134"/>
                  </a:lnTo>
                  <a:lnTo>
                    <a:pt x="2" y="117"/>
                  </a:lnTo>
                  <a:lnTo>
                    <a:pt x="0" y="95"/>
                  </a:lnTo>
                  <a:lnTo>
                    <a:pt x="5" y="68"/>
                  </a:lnTo>
                  <a:lnTo>
                    <a:pt x="22" y="37"/>
                  </a:lnTo>
                  <a:lnTo>
                    <a:pt x="34" y="22"/>
                  </a:lnTo>
                  <a:lnTo>
                    <a:pt x="49" y="12"/>
                  </a:lnTo>
                  <a:lnTo>
                    <a:pt x="65" y="5"/>
                  </a:lnTo>
                  <a:lnTo>
                    <a:pt x="82" y="0"/>
                  </a:lnTo>
                  <a:lnTo>
                    <a:pt x="100" y="0"/>
                  </a:lnTo>
                  <a:lnTo>
                    <a:pt x="119" y="2"/>
                  </a:lnTo>
                  <a:lnTo>
                    <a:pt x="139" y="5"/>
                  </a:lnTo>
                  <a:lnTo>
                    <a:pt x="160" y="10"/>
                  </a:lnTo>
                  <a:lnTo>
                    <a:pt x="180" y="17"/>
                  </a:lnTo>
                  <a:lnTo>
                    <a:pt x="201" y="24"/>
                  </a:lnTo>
                  <a:lnTo>
                    <a:pt x="219" y="32"/>
                  </a:lnTo>
                  <a:lnTo>
                    <a:pt x="238" y="41"/>
                  </a:lnTo>
                  <a:lnTo>
                    <a:pt x="257" y="49"/>
                  </a:lnTo>
                  <a:lnTo>
                    <a:pt x="274" y="56"/>
                  </a:lnTo>
                  <a:lnTo>
                    <a:pt x="291" y="63"/>
                  </a:lnTo>
                  <a:lnTo>
                    <a:pt x="304" y="68"/>
                  </a:lnTo>
                  <a:lnTo>
                    <a:pt x="319" y="73"/>
                  </a:lnTo>
                  <a:lnTo>
                    <a:pt x="335" y="78"/>
                  </a:lnTo>
                  <a:lnTo>
                    <a:pt x="353" y="83"/>
                  </a:lnTo>
                  <a:lnTo>
                    <a:pt x="372" y="90"/>
                  </a:lnTo>
                  <a:lnTo>
                    <a:pt x="391" y="97"/>
                  </a:lnTo>
                  <a:lnTo>
                    <a:pt x="411" y="105"/>
                  </a:lnTo>
                  <a:lnTo>
                    <a:pt x="432" y="115"/>
                  </a:lnTo>
                  <a:lnTo>
                    <a:pt x="454" y="127"/>
                  </a:lnTo>
                  <a:lnTo>
                    <a:pt x="474" y="143"/>
                  </a:lnTo>
                  <a:lnTo>
                    <a:pt x="493" y="158"/>
                  </a:lnTo>
                  <a:lnTo>
                    <a:pt x="513" y="178"/>
                  </a:lnTo>
                  <a:lnTo>
                    <a:pt x="530" y="199"/>
                  </a:lnTo>
                  <a:lnTo>
                    <a:pt x="547" y="224"/>
                  </a:lnTo>
                  <a:lnTo>
                    <a:pt x="562" y="253"/>
                  </a:lnTo>
                  <a:lnTo>
                    <a:pt x="576" y="283"/>
                  </a:lnTo>
                  <a:lnTo>
                    <a:pt x="588" y="319"/>
                  </a:lnTo>
                  <a:lnTo>
                    <a:pt x="593" y="353"/>
                  </a:lnTo>
                  <a:lnTo>
                    <a:pt x="588" y="380"/>
                  </a:lnTo>
                  <a:lnTo>
                    <a:pt x="574" y="400"/>
                  </a:lnTo>
                  <a:lnTo>
                    <a:pt x="554" y="414"/>
                  </a:lnTo>
                  <a:lnTo>
                    <a:pt x="525" y="422"/>
                  </a:lnTo>
                  <a:lnTo>
                    <a:pt x="491" y="424"/>
                  </a:lnTo>
                  <a:lnTo>
                    <a:pt x="454" y="419"/>
                  </a:lnTo>
                  <a:lnTo>
                    <a:pt x="411" y="411"/>
                  </a:lnTo>
                  <a:lnTo>
                    <a:pt x="365" y="395"/>
                  </a:lnTo>
                  <a:lnTo>
                    <a:pt x="318" y="375"/>
                  </a:lnTo>
                  <a:lnTo>
                    <a:pt x="268" y="351"/>
                  </a:lnTo>
                  <a:lnTo>
                    <a:pt x="219" y="322"/>
                  </a:lnTo>
                  <a:lnTo>
                    <a:pt x="172" y="288"/>
                  </a:lnTo>
                  <a:lnTo>
                    <a:pt x="126" y="251"/>
                  </a:lnTo>
                  <a:lnTo>
                    <a:pt x="82" y="209"/>
                  </a:lnTo>
                  <a:lnTo>
                    <a:pt x="41" y="163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715" y="1367"/>
              <a:ext cx="1564" cy="1446"/>
            </a:xfrm>
            <a:custGeom>
              <a:avLst/>
              <a:gdLst/>
              <a:ahLst/>
              <a:cxnLst>
                <a:cxn ang="0">
                  <a:pos x="53" y="185"/>
                </a:cxn>
                <a:cxn ang="0">
                  <a:pos x="60" y="169"/>
                </a:cxn>
                <a:cxn ang="0">
                  <a:pos x="78" y="146"/>
                </a:cxn>
                <a:cxn ang="0">
                  <a:pos x="105" y="117"/>
                </a:cxn>
                <a:cxn ang="0">
                  <a:pos x="144" y="86"/>
                </a:cxn>
                <a:cxn ang="0">
                  <a:pos x="195" y="61"/>
                </a:cxn>
                <a:cxn ang="0">
                  <a:pos x="260" y="42"/>
                </a:cxn>
                <a:cxn ang="0">
                  <a:pos x="340" y="39"/>
                </a:cxn>
                <a:cxn ang="0">
                  <a:pos x="423" y="47"/>
                </a:cxn>
                <a:cxn ang="0">
                  <a:pos x="494" y="54"/>
                </a:cxn>
                <a:cxn ang="0">
                  <a:pos x="557" y="59"/>
                </a:cxn>
                <a:cxn ang="0">
                  <a:pos x="611" y="57"/>
                </a:cxn>
                <a:cxn ang="0">
                  <a:pos x="662" y="54"/>
                </a:cxn>
                <a:cxn ang="0">
                  <a:pos x="712" y="45"/>
                </a:cxn>
                <a:cxn ang="0">
                  <a:pos x="763" y="34"/>
                </a:cxn>
                <a:cxn ang="0">
                  <a:pos x="819" y="18"/>
                </a:cxn>
                <a:cxn ang="0">
                  <a:pos x="881" y="1"/>
                </a:cxn>
                <a:cxn ang="0">
                  <a:pos x="966" y="3"/>
                </a:cxn>
                <a:cxn ang="0">
                  <a:pos x="1067" y="22"/>
                </a:cxn>
                <a:cxn ang="0">
                  <a:pos x="1175" y="56"/>
                </a:cxn>
                <a:cxn ang="0">
                  <a:pos x="1286" y="101"/>
                </a:cxn>
                <a:cxn ang="0">
                  <a:pos x="1386" y="156"/>
                </a:cxn>
                <a:cxn ang="0">
                  <a:pos x="1471" y="215"/>
                </a:cxn>
                <a:cxn ang="0">
                  <a:pos x="1532" y="276"/>
                </a:cxn>
                <a:cxn ang="0">
                  <a:pos x="1561" y="344"/>
                </a:cxn>
                <a:cxn ang="0">
                  <a:pos x="1561" y="451"/>
                </a:cxn>
                <a:cxn ang="0">
                  <a:pos x="1532" y="593"/>
                </a:cxn>
                <a:cxn ang="0">
                  <a:pos x="1472" y="756"/>
                </a:cxn>
                <a:cxn ang="0">
                  <a:pos x="1382" y="931"/>
                </a:cxn>
                <a:cxn ang="0">
                  <a:pos x="1264" y="1102"/>
                </a:cxn>
                <a:cxn ang="0">
                  <a:pos x="1112" y="1258"/>
                </a:cxn>
                <a:cxn ang="0">
                  <a:pos x="931" y="1387"/>
                </a:cxn>
                <a:cxn ang="0">
                  <a:pos x="827" y="1438"/>
                </a:cxn>
                <a:cxn ang="0">
                  <a:pos x="814" y="1441"/>
                </a:cxn>
                <a:cxn ang="0">
                  <a:pos x="786" y="1444"/>
                </a:cxn>
                <a:cxn ang="0">
                  <a:pos x="747" y="1446"/>
                </a:cxn>
                <a:cxn ang="0">
                  <a:pos x="696" y="1443"/>
                </a:cxn>
                <a:cxn ang="0">
                  <a:pos x="635" y="1433"/>
                </a:cxn>
                <a:cxn ang="0">
                  <a:pos x="566" y="1411"/>
                </a:cxn>
                <a:cxn ang="0">
                  <a:pos x="486" y="1375"/>
                </a:cxn>
                <a:cxn ang="0">
                  <a:pos x="401" y="1326"/>
                </a:cxn>
                <a:cxn ang="0">
                  <a:pos x="323" y="1271"/>
                </a:cxn>
                <a:cxn ang="0">
                  <a:pos x="255" y="1216"/>
                </a:cxn>
                <a:cxn ang="0">
                  <a:pos x="199" y="1156"/>
                </a:cxn>
                <a:cxn ang="0">
                  <a:pos x="153" y="1092"/>
                </a:cxn>
                <a:cxn ang="0">
                  <a:pos x="122" y="1022"/>
                </a:cxn>
                <a:cxn ang="0">
                  <a:pos x="105" y="946"/>
                </a:cxn>
                <a:cxn ang="0">
                  <a:pos x="105" y="865"/>
                </a:cxn>
                <a:cxn ang="0">
                  <a:pos x="114" y="739"/>
                </a:cxn>
                <a:cxn ang="0">
                  <a:pos x="68" y="603"/>
                </a:cxn>
                <a:cxn ang="0">
                  <a:pos x="12" y="471"/>
                </a:cxn>
                <a:cxn ang="0">
                  <a:pos x="10" y="300"/>
                </a:cxn>
              </a:cxnLst>
              <a:rect l="0" t="0" r="r" b="b"/>
              <a:pathLst>
                <a:path w="1564" h="1446">
                  <a:moveTo>
                    <a:pt x="51" y="186"/>
                  </a:moveTo>
                  <a:lnTo>
                    <a:pt x="53" y="185"/>
                  </a:lnTo>
                  <a:lnTo>
                    <a:pt x="54" y="179"/>
                  </a:lnTo>
                  <a:lnTo>
                    <a:pt x="60" y="169"/>
                  </a:lnTo>
                  <a:lnTo>
                    <a:pt x="68" y="159"/>
                  </a:lnTo>
                  <a:lnTo>
                    <a:pt x="78" y="146"/>
                  </a:lnTo>
                  <a:lnTo>
                    <a:pt x="90" y="132"/>
                  </a:lnTo>
                  <a:lnTo>
                    <a:pt x="105" y="117"/>
                  </a:lnTo>
                  <a:lnTo>
                    <a:pt x="124" y="101"/>
                  </a:lnTo>
                  <a:lnTo>
                    <a:pt x="144" y="86"/>
                  </a:lnTo>
                  <a:lnTo>
                    <a:pt x="168" y="73"/>
                  </a:lnTo>
                  <a:lnTo>
                    <a:pt x="195" y="61"/>
                  </a:lnTo>
                  <a:lnTo>
                    <a:pt x="226" y="51"/>
                  </a:lnTo>
                  <a:lnTo>
                    <a:pt x="260" y="42"/>
                  </a:lnTo>
                  <a:lnTo>
                    <a:pt x="297" y="39"/>
                  </a:lnTo>
                  <a:lnTo>
                    <a:pt x="340" y="39"/>
                  </a:lnTo>
                  <a:lnTo>
                    <a:pt x="384" y="42"/>
                  </a:lnTo>
                  <a:lnTo>
                    <a:pt x="423" y="47"/>
                  </a:lnTo>
                  <a:lnTo>
                    <a:pt x="460" y="52"/>
                  </a:lnTo>
                  <a:lnTo>
                    <a:pt x="494" y="54"/>
                  </a:lnTo>
                  <a:lnTo>
                    <a:pt x="527" y="57"/>
                  </a:lnTo>
                  <a:lnTo>
                    <a:pt x="557" y="59"/>
                  </a:lnTo>
                  <a:lnTo>
                    <a:pt x="584" y="59"/>
                  </a:lnTo>
                  <a:lnTo>
                    <a:pt x="611" y="57"/>
                  </a:lnTo>
                  <a:lnTo>
                    <a:pt x="637" y="56"/>
                  </a:lnTo>
                  <a:lnTo>
                    <a:pt x="662" y="54"/>
                  </a:lnTo>
                  <a:lnTo>
                    <a:pt x="688" y="51"/>
                  </a:lnTo>
                  <a:lnTo>
                    <a:pt x="712" y="45"/>
                  </a:lnTo>
                  <a:lnTo>
                    <a:pt x="737" y="40"/>
                  </a:lnTo>
                  <a:lnTo>
                    <a:pt x="763" y="34"/>
                  </a:lnTo>
                  <a:lnTo>
                    <a:pt x="790" y="25"/>
                  </a:lnTo>
                  <a:lnTo>
                    <a:pt x="819" y="18"/>
                  </a:lnTo>
                  <a:lnTo>
                    <a:pt x="848" y="8"/>
                  </a:lnTo>
                  <a:lnTo>
                    <a:pt x="881" y="1"/>
                  </a:lnTo>
                  <a:lnTo>
                    <a:pt x="921" y="0"/>
                  </a:lnTo>
                  <a:lnTo>
                    <a:pt x="966" y="3"/>
                  </a:lnTo>
                  <a:lnTo>
                    <a:pt x="1016" y="10"/>
                  </a:lnTo>
                  <a:lnTo>
                    <a:pt x="1067" y="22"/>
                  </a:lnTo>
                  <a:lnTo>
                    <a:pt x="1121" y="37"/>
                  </a:lnTo>
                  <a:lnTo>
                    <a:pt x="1175" y="56"/>
                  </a:lnTo>
                  <a:lnTo>
                    <a:pt x="1231" y="78"/>
                  </a:lnTo>
                  <a:lnTo>
                    <a:pt x="1286" y="101"/>
                  </a:lnTo>
                  <a:lnTo>
                    <a:pt x="1337" y="127"/>
                  </a:lnTo>
                  <a:lnTo>
                    <a:pt x="1386" y="156"/>
                  </a:lnTo>
                  <a:lnTo>
                    <a:pt x="1430" y="185"/>
                  </a:lnTo>
                  <a:lnTo>
                    <a:pt x="1471" y="215"/>
                  </a:lnTo>
                  <a:lnTo>
                    <a:pt x="1505" y="246"/>
                  </a:lnTo>
                  <a:lnTo>
                    <a:pt x="1532" y="276"/>
                  </a:lnTo>
                  <a:lnTo>
                    <a:pt x="1551" y="307"/>
                  </a:lnTo>
                  <a:lnTo>
                    <a:pt x="1561" y="344"/>
                  </a:lnTo>
                  <a:lnTo>
                    <a:pt x="1564" y="391"/>
                  </a:lnTo>
                  <a:lnTo>
                    <a:pt x="1561" y="451"/>
                  </a:lnTo>
                  <a:lnTo>
                    <a:pt x="1551" y="519"/>
                  </a:lnTo>
                  <a:lnTo>
                    <a:pt x="1532" y="593"/>
                  </a:lnTo>
                  <a:lnTo>
                    <a:pt x="1505" y="673"/>
                  </a:lnTo>
                  <a:lnTo>
                    <a:pt x="1472" y="756"/>
                  </a:lnTo>
                  <a:lnTo>
                    <a:pt x="1432" y="842"/>
                  </a:lnTo>
                  <a:lnTo>
                    <a:pt x="1382" y="931"/>
                  </a:lnTo>
                  <a:lnTo>
                    <a:pt x="1326" y="1017"/>
                  </a:lnTo>
                  <a:lnTo>
                    <a:pt x="1264" y="1102"/>
                  </a:lnTo>
                  <a:lnTo>
                    <a:pt x="1192" y="1182"/>
                  </a:lnTo>
                  <a:lnTo>
                    <a:pt x="1112" y="1258"/>
                  </a:lnTo>
                  <a:lnTo>
                    <a:pt x="1026" y="1327"/>
                  </a:lnTo>
                  <a:lnTo>
                    <a:pt x="931" y="1387"/>
                  </a:lnTo>
                  <a:lnTo>
                    <a:pt x="829" y="1438"/>
                  </a:lnTo>
                  <a:lnTo>
                    <a:pt x="827" y="1438"/>
                  </a:lnTo>
                  <a:lnTo>
                    <a:pt x="822" y="1439"/>
                  </a:lnTo>
                  <a:lnTo>
                    <a:pt x="814" y="1441"/>
                  </a:lnTo>
                  <a:lnTo>
                    <a:pt x="802" y="1443"/>
                  </a:lnTo>
                  <a:lnTo>
                    <a:pt x="786" y="1444"/>
                  </a:lnTo>
                  <a:lnTo>
                    <a:pt x="768" y="1446"/>
                  </a:lnTo>
                  <a:lnTo>
                    <a:pt x="747" y="1446"/>
                  </a:lnTo>
                  <a:lnTo>
                    <a:pt x="724" y="1446"/>
                  </a:lnTo>
                  <a:lnTo>
                    <a:pt x="696" y="1443"/>
                  </a:lnTo>
                  <a:lnTo>
                    <a:pt x="668" y="1439"/>
                  </a:lnTo>
                  <a:lnTo>
                    <a:pt x="635" y="1433"/>
                  </a:lnTo>
                  <a:lnTo>
                    <a:pt x="601" y="1422"/>
                  </a:lnTo>
                  <a:lnTo>
                    <a:pt x="566" y="1411"/>
                  </a:lnTo>
                  <a:lnTo>
                    <a:pt x="527" y="1394"/>
                  </a:lnTo>
                  <a:lnTo>
                    <a:pt x="486" y="1375"/>
                  </a:lnTo>
                  <a:lnTo>
                    <a:pt x="443" y="1351"/>
                  </a:lnTo>
                  <a:lnTo>
                    <a:pt x="401" y="1326"/>
                  </a:lnTo>
                  <a:lnTo>
                    <a:pt x="362" y="1299"/>
                  </a:lnTo>
                  <a:lnTo>
                    <a:pt x="323" y="1271"/>
                  </a:lnTo>
                  <a:lnTo>
                    <a:pt x="287" y="1244"/>
                  </a:lnTo>
                  <a:lnTo>
                    <a:pt x="255" y="1216"/>
                  </a:lnTo>
                  <a:lnTo>
                    <a:pt x="226" y="1187"/>
                  </a:lnTo>
                  <a:lnTo>
                    <a:pt x="199" y="1156"/>
                  </a:lnTo>
                  <a:lnTo>
                    <a:pt x="175" y="1124"/>
                  </a:lnTo>
                  <a:lnTo>
                    <a:pt x="153" y="1092"/>
                  </a:lnTo>
                  <a:lnTo>
                    <a:pt x="136" y="1058"/>
                  </a:lnTo>
                  <a:lnTo>
                    <a:pt x="122" y="1022"/>
                  </a:lnTo>
                  <a:lnTo>
                    <a:pt x="112" y="985"/>
                  </a:lnTo>
                  <a:lnTo>
                    <a:pt x="105" y="946"/>
                  </a:lnTo>
                  <a:lnTo>
                    <a:pt x="104" y="907"/>
                  </a:lnTo>
                  <a:lnTo>
                    <a:pt x="105" y="865"/>
                  </a:lnTo>
                  <a:lnTo>
                    <a:pt x="111" y="820"/>
                  </a:lnTo>
                  <a:lnTo>
                    <a:pt x="114" y="739"/>
                  </a:lnTo>
                  <a:lnTo>
                    <a:pt x="97" y="668"/>
                  </a:lnTo>
                  <a:lnTo>
                    <a:pt x="68" y="603"/>
                  </a:lnTo>
                  <a:lnTo>
                    <a:pt x="37" y="539"/>
                  </a:lnTo>
                  <a:lnTo>
                    <a:pt x="12" y="471"/>
                  </a:lnTo>
                  <a:lnTo>
                    <a:pt x="0" y="393"/>
                  </a:lnTo>
                  <a:lnTo>
                    <a:pt x="10" y="300"/>
                  </a:lnTo>
                  <a:lnTo>
                    <a:pt x="51" y="1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741" y="1396"/>
              <a:ext cx="1508" cy="1398"/>
            </a:xfrm>
            <a:custGeom>
              <a:avLst/>
              <a:gdLst/>
              <a:ahLst/>
              <a:cxnLst>
                <a:cxn ang="0">
                  <a:pos x="49" y="179"/>
                </a:cxn>
                <a:cxn ang="0">
                  <a:pos x="56" y="166"/>
                </a:cxn>
                <a:cxn ang="0">
                  <a:pos x="73" y="142"/>
                </a:cxn>
                <a:cxn ang="0">
                  <a:pos x="100" y="113"/>
                </a:cxn>
                <a:cxn ang="0">
                  <a:pos x="139" y="84"/>
                </a:cxn>
                <a:cxn ang="0">
                  <a:pos x="188" y="59"/>
                </a:cxn>
                <a:cxn ang="0">
                  <a:pos x="249" y="42"/>
                </a:cxn>
                <a:cxn ang="0">
                  <a:pos x="326" y="39"/>
                </a:cxn>
                <a:cxn ang="0">
                  <a:pos x="407" y="47"/>
                </a:cxn>
                <a:cxn ang="0">
                  <a:pos x="475" y="54"/>
                </a:cxn>
                <a:cxn ang="0">
                  <a:pos x="535" y="57"/>
                </a:cxn>
                <a:cxn ang="0">
                  <a:pos x="589" y="56"/>
                </a:cxn>
                <a:cxn ang="0">
                  <a:pos x="638" y="52"/>
                </a:cxn>
                <a:cxn ang="0">
                  <a:pos x="686" y="44"/>
                </a:cxn>
                <a:cxn ang="0">
                  <a:pos x="735" y="32"/>
                </a:cxn>
                <a:cxn ang="0">
                  <a:pos x="788" y="16"/>
                </a:cxn>
                <a:cxn ang="0">
                  <a:pos x="849" y="1"/>
                </a:cxn>
                <a:cxn ang="0">
                  <a:pos x="930" y="3"/>
                </a:cxn>
                <a:cxn ang="0">
                  <a:pos x="1029" y="22"/>
                </a:cxn>
                <a:cxn ang="0">
                  <a:pos x="1134" y="54"/>
                </a:cxn>
                <a:cxn ang="0">
                  <a:pos x="1239" y="98"/>
                </a:cxn>
                <a:cxn ang="0">
                  <a:pos x="1336" y="150"/>
                </a:cxn>
                <a:cxn ang="0">
                  <a:pos x="1418" y="206"/>
                </a:cxn>
                <a:cxn ang="0">
                  <a:pos x="1475" y="266"/>
                </a:cxn>
                <a:cxn ang="0">
                  <a:pos x="1504" y="332"/>
                </a:cxn>
                <a:cxn ang="0">
                  <a:pos x="1504" y="435"/>
                </a:cxn>
                <a:cxn ang="0">
                  <a:pos x="1475" y="573"/>
                </a:cxn>
                <a:cxn ang="0">
                  <a:pos x="1419" y="732"/>
                </a:cxn>
                <a:cxn ang="0">
                  <a:pos x="1333" y="900"/>
                </a:cxn>
                <a:cxn ang="0">
                  <a:pos x="1217" y="1064"/>
                </a:cxn>
                <a:cxn ang="0">
                  <a:pos x="1073" y="1217"/>
                </a:cxn>
                <a:cxn ang="0">
                  <a:pos x="898" y="1341"/>
                </a:cxn>
                <a:cxn ang="0">
                  <a:pos x="798" y="1390"/>
                </a:cxn>
                <a:cxn ang="0">
                  <a:pos x="784" y="1393"/>
                </a:cxn>
                <a:cxn ang="0">
                  <a:pos x="759" y="1397"/>
                </a:cxn>
                <a:cxn ang="0">
                  <a:pos x="720" y="1398"/>
                </a:cxn>
                <a:cxn ang="0">
                  <a:pos x="670" y="1395"/>
                </a:cxn>
                <a:cxn ang="0">
                  <a:pos x="613" y="1385"/>
                </a:cxn>
                <a:cxn ang="0">
                  <a:pos x="545" y="1363"/>
                </a:cxn>
                <a:cxn ang="0">
                  <a:pos x="468" y="1329"/>
                </a:cxn>
                <a:cxn ang="0">
                  <a:pos x="387" y="1281"/>
                </a:cxn>
                <a:cxn ang="0">
                  <a:pos x="310" y="1231"/>
                </a:cxn>
                <a:cxn ang="0">
                  <a:pos x="246" y="1176"/>
                </a:cxn>
                <a:cxn ang="0">
                  <a:pos x="190" y="1119"/>
                </a:cxn>
                <a:cxn ang="0">
                  <a:pos x="146" y="1056"/>
                </a:cxn>
                <a:cxn ang="0">
                  <a:pos x="117" y="988"/>
                </a:cxn>
                <a:cxn ang="0">
                  <a:pos x="100" y="915"/>
                </a:cxn>
                <a:cxn ang="0">
                  <a:pos x="98" y="836"/>
                </a:cxn>
                <a:cxn ang="0">
                  <a:pos x="107" y="713"/>
                </a:cxn>
                <a:cxn ang="0">
                  <a:pos x="66" y="583"/>
                </a:cxn>
                <a:cxn ang="0">
                  <a:pos x="11" y="456"/>
                </a:cxn>
                <a:cxn ang="0">
                  <a:pos x="8" y="290"/>
                </a:cxn>
              </a:cxnLst>
              <a:rect l="0" t="0" r="r" b="b"/>
              <a:pathLst>
                <a:path w="1508" h="1398">
                  <a:moveTo>
                    <a:pt x="47" y="181"/>
                  </a:moveTo>
                  <a:lnTo>
                    <a:pt x="49" y="179"/>
                  </a:lnTo>
                  <a:lnTo>
                    <a:pt x="51" y="174"/>
                  </a:lnTo>
                  <a:lnTo>
                    <a:pt x="56" y="166"/>
                  </a:lnTo>
                  <a:lnTo>
                    <a:pt x="64" y="154"/>
                  </a:lnTo>
                  <a:lnTo>
                    <a:pt x="73" y="142"/>
                  </a:lnTo>
                  <a:lnTo>
                    <a:pt x="86" y="128"/>
                  </a:lnTo>
                  <a:lnTo>
                    <a:pt x="100" y="113"/>
                  </a:lnTo>
                  <a:lnTo>
                    <a:pt x="118" y="98"/>
                  </a:lnTo>
                  <a:lnTo>
                    <a:pt x="139" y="84"/>
                  </a:lnTo>
                  <a:lnTo>
                    <a:pt x="161" y="71"/>
                  </a:lnTo>
                  <a:lnTo>
                    <a:pt x="188" y="59"/>
                  </a:lnTo>
                  <a:lnTo>
                    <a:pt x="217" y="49"/>
                  </a:lnTo>
                  <a:lnTo>
                    <a:pt x="249" y="42"/>
                  </a:lnTo>
                  <a:lnTo>
                    <a:pt x="285" y="39"/>
                  </a:lnTo>
                  <a:lnTo>
                    <a:pt x="326" y="39"/>
                  </a:lnTo>
                  <a:lnTo>
                    <a:pt x="368" y="42"/>
                  </a:lnTo>
                  <a:lnTo>
                    <a:pt x="407" y="47"/>
                  </a:lnTo>
                  <a:lnTo>
                    <a:pt x="443" y="50"/>
                  </a:lnTo>
                  <a:lnTo>
                    <a:pt x="475" y="54"/>
                  </a:lnTo>
                  <a:lnTo>
                    <a:pt x="506" y="56"/>
                  </a:lnTo>
                  <a:lnTo>
                    <a:pt x="535" y="57"/>
                  </a:lnTo>
                  <a:lnTo>
                    <a:pt x="562" y="57"/>
                  </a:lnTo>
                  <a:lnTo>
                    <a:pt x="589" y="56"/>
                  </a:lnTo>
                  <a:lnTo>
                    <a:pt x="613" y="54"/>
                  </a:lnTo>
                  <a:lnTo>
                    <a:pt x="638" y="52"/>
                  </a:lnTo>
                  <a:lnTo>
                    <a:pt x="662" y="49"/>
                  </a:lnTo>
                  <a:lnTo>
                    <a:pt x="686" y="44"/>
                  </a:lnTo>
                  <a:lnTo>
                    <a:pt x="709" y="39"/>
                  </a:lnTo>
                  <a:lnTo>
                    <a:pt x="735" y="32"/>
                  </a:lnTo>
                  <a:lnTo>
                    <a:pt x="760" y="25"/>
                  </a:lnTo>
                  <a:lnTo>
                    <a:pt x="788" y="16"/>
                  </a:lnTo>
                  <a:lnTo>
                    <a:pt x="816" y="8"/>
                  </a:lnTo>
                  <a:lnTo>
                    <a:pt x="849" y="1"/>
                  </a:lnTo>
                  <a:lnTo>
                    <a:pt x="888" y="0"/>
                  </a:lnTo>
                  <a:lnTo>
                    <a:pt x="930" y="3"/>
                  </a:lnTo>
                  <a:lnTo>
                    <a:pt x="978" y="10"/>
                  </a:lnTo>
                  <a:lnTo>
                    <a:pt x="1029" y="22"/>
                  </a:lnTo>
                  <a:lnTo>
                    <a:pt x="1080" y="37"/>
                  </a:lnTo>
                  <a:lnTo>
                    <a:pt x="1134" y="54"/>
                  </a:lnTo>
                  <a:lnTo>
                    <a:pt x="1187" y="74"/>
                  </a:lnTo>
                  <a:lnTo>
                    <a:pt x="1239" y="98"/>
                  </a:lnTo>
                  <a:lnTo>
                    <a:pt x="1289" y="123"/>
                  </a:lnTo>
                  <a:lnTo>
                    <a:pt x="1336" y="150"/>
                  </a:lnTo>
                  <a:lnTo>
                    <a:pt x="1379" y="178"/>
                  </a:lnTo>
                  <a:lnTo>
                    <a:pt x="1418" y="206"/>
                  </a:lnTo>
                  <a:lnTo>
                    <a:pt x="1450" y="237"/>
                  </a:lnTo>
                  <a:lnTo>
                    <a:pt x="1475" y="266"/>
                  </a:lnTo>
                  <a:lnTo>
                    <a:pt x="1494" y="296"/>
                  </a:lnTo>
                  <a:lnTo>
                    <a:pt x="1504" y="332"/>
                  </a:lnTo>
                  <a:lnTo>
                    <a:pt x="1508" y="379"/>
                  </a:lnTo>
                  <a:lnTo>
                    <a:pt x="1504" y="435"/>
                  </a:lnTo>
                  <a:lnTo>
                    <a:pt x="1494" y="501"/>
                  </a:lnTo>
                  <a:lnTo>
                    <a:pt x="1475" y="573"/>
                  </a:lnTo>
                  <a:lnTo>
                    <a:pt x="1452" y="651"/>
                  </a:lnTo>
                  <a:lnTo>
                    <a:pt x="1419" y="732"/>
                  </a:lnTo>
                  <a:lnTo>
                    <a:pt x="1380" y="815"/>
                  </a:lnTo>
                  <a:lnTo>
                    <a:pt x="1333" y="900"/>
                  </a:lnTo>
                  <a:lnTo>
                    <a:pt x="1280" y="983"/>
                  </a:lnTo>
                  <a:lnTo>
                    <a:pt x="1217" y="1064"/>
                  </a:lnTo>
                  <a:lnTo>
                    <a:pt x="1149" y="1142"/>
                  </a:lnTo>
                  <a:lnTo>
                    <a:pt x="1073" y="1217"/>
                  </a:lnTo>
                  <a:lnTo>
                    <a:pt x="990" y="1283"/>
                  </a:lnTo>
                  <a:lnTo>
                    <a:pt x="898" y="1341"/>
                  </a:lnTo>
                  <a:lnTo>
                    <a:pt x="799" y="1390"/>
                  </a:lnTo>
                  <a:lnTo>
                    <a:pt x="798" y="1390"/>
                  </a:lnTo>
                  <a:lnTo>
                    <a:pt x="793" y="1392"/>
                  </a:lnTo>
                  <a:lnTo>
                    <a:pt x="784" y="1393"/>
                  </a:lnTo>
                  <a:lnTo>
                    <a:pt x="772" y="1395"/>
                  </a:lnTo>
                  <a:lnTo>
                    <a:pt x="759" y="1397"/>
                  </a:lnTo>
                  <a:lnTo>
                    <a:pt x="740" y="1398"/>
                  </a:lnTo>
                  <a:lnTo>
                    <a:pt x="720" y="1398"/>
                  </a:lnTo>
                  <a:lnTo>
                    <a:pt x="698" y="1398"/>
                  </a:lnTo>
                  <a:lnTo>
                    <a:pt x="670" y="1395"/>
                  </a:lnTo>
                  <a:lnTo>
                    <a:pt x="643" y="1392"/>
                  </a:lnTo>
                  <a:lnTo>
                    <a:pt x="613" y="1385"/>
                  </a:lnTo>
                  <a:lnTo>
                    <a:pt x="579" y="1376"/>
                  </a:lnTo>
                  <a:lnTo>
                    <a:pt x="545" y="1363"/>
                  </a:lnTo>
                  <a:lnTo>
                    <a:pt x="507" y="1348"/>
                  </a:lnTo>
                  <a:lnTo>
                    <a:pt x="468" y="1329"/>
                  </a:lnTo>
                  <a:lnTo>
                    <a:pt x="428" y="1307"/>
                  </a:lnTo>
                  <a:lnTo>
                    <a:pt x="387" y="1281"/>
                  </a:lnTo>
                  <a:lnTo>
                    <a:pt x="348" y="1256"/>
                  </a:lnTo>
                  <a:lnTo>
                    <a:pt x="310" y="1231"/>
                  </a:lnTo>
                  <a:lnTo>
                    <a:pt x="276" y="1203"/>
                  </a:lnTo>
                  <a:lnTo>
                    <a:pt x="246" y="1176"/>
                  </a:lnTo>
                  <a:lnTo>
                    <a:pt x="215" y="1148"/>
                  </a:lnTo>
                  <a:lnTo>
                    <a:pt x="190" y="1119"/>
                  </a:lnTo>
                  <a:lnTo>
                    <a:pt x="166" y="1088"/>
                  </a:lnTo>
                  <a:lnTo>
                    <a:pt x="146" y="1056"/>
                  </a:lnTo>
                  <a:lnTo>
                    <a:pt x="130" y="1024"/>
                  </a:lnTo>
                  <a:lnTo>
                    <a:pt x="117" y="988"/>
                  </a:lnTo>
                  <a:lnTo>
                    <a:pt x="107" y="953"/>
                  </a:lnTo>
                  <a:lnTo>
                    <a:pt x="100" y="915"/>
                  </a:lnTo>
                  <a:lnTo>
                    <a:pt x="96" y="876"/>
                  </a:lnTo>
                  <a:lnTo>
                    <a:pt x="98" y="836"/>
                  </a:lnTo>
                  <a:lnTo>
                    <a:pt x="103" y="793"/>
                  </a:lnTo>
                  <a:lnTo>
                    <a:pt x="107" y="713"/>
                  </a:lnTo>
                  <a:lnTo>
                    <a:pt x="91" y="646"/>
                  </a:lnTo>
                  <a:lnTo>
                    <a:pt x="66" y="583"/>
                  </a:lnTo>
                  <a:lnTo>
                    <a:pt x="35" y="520"/>
                  </a:lnTo>
                  <a:lnTo>
                    <a:pt x="11" y="456"/>
                  </a:lnTo>
                  <a:lnTo>
                    <a:pt x="0" y="379"/>
                  </a:lnTo>
                  <a:lnTo>
                    <a:pt x="8" y="290"/>
                  </a:lnTo>
                  <a:lnTo>
                    <a:pt x="47" y="181"/>
                  </a:lnTo>
                  <a:close/>
                </a:path>
              </a:pathLst>
            </a:custGeom>
            <a:solidFill>
              <a:srgbClr val="F2F7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764" y="1424"/>
              <a:ext cx="1456" cy="1352"/>
            </a:xfrm>
            <a:custGeom>
              <a:avLst/>
              <a:gdLst/>
              <a:ahLst/>
              <a:cxnLst>
                <a:cxn ang="0">
                  <a:pos x="50" y="173"/>
                </a:cxn>
                <a:cxn ang="0">
                  <a:pos x="56" y="160"/>
                </a:cxn>
                <a:cxn ang="0">
                  <a:pos x="73" y="138"/>
                </a:cxn>
                <a:cxn ang="0">
                  <a:pos x="99" y="111"/>
                </a:cxn>
                <a:cxn ang="0">
                  <a:pos x="135" y="82"/>
                </a:cxn>
                <a:cxn ang="0">
                  <a:pos x="184" y="58"/>
                </a:cxn>
                <a:cxn ang="0">
                  <a:pos x="243" y="41"/>
                </a:cxn>
                <a:cxn ang="0">
                  <a:pos x="316" y="38"/>
                </a:cxn>
                <a:cxn ang="0">
                  <a:pos x="394" y="46"/>
                </a:cxn>
                <a:cxn ang="0">
                  <a:pos x="461" y="53"/>
                </a:cxn>
                <a:cxn ang="0">
                  <a:pos x="517" y="55"/>
                </a:cxn>
                <a:cxn ang="0">
                  <a:pos x="568" y="55"/>
                </a:cxn>
                <a:cxn ang="0">
                  <a:pos x="615" y="50"/>
                </a:cxn>
                <a:cxn ang="0">
                  <a:pos x="663" y="43"/>
                </a:cxn>
                <a:cxn ang="0">
                  <a:pos x="710" y="31"/>
                </a:cxn>
                <a:cxn ang="0">
                  <a:pos x="761" y="17"/>
                </a:cxn>
                <a:cxn ang="0">
                  <a:pos x="821" y="2"/>
                </a:cxn>
                <a:cxn ang="0">
                  <a:pos x="899" y="4"/>
                </a:cxn>
                <a:cxn ang="0">
                  <a:pos x="992" y="22"/>
                </a:cxn>
                <a:cxn ang="0">
                  <a:pos x="1094" y="53"/>
                </a:cxn>
                <a:cxn ang="0">
                  <a:pos x="1196" y="95"/>
                </a:cxn>
                <a:cxn ang="0">
                  <a:pos x="1289" y="145"/>
                </a:cxn>
                <a:cxn ang="0">
                  <a:pos x="1369" y="200"/>
                </a:cxn>
                <a:cxn ang="0">
                  <a:pos x="1425" y="258"/>
                </a:cxn>
                <a:cxn ang="0">
                  <a:pos x="1452" y="321"/>
                </a:cxn>
                <a:cxn ang="0">
                  <a:pos x="1452" y="423"/>
                </a:cxn>
                <a:cxn ang="0">
                  <a:pos x="1423" y="555"/>
                </a:cxn>
                <a:cxn ang="0">
                  <a:pos x="1369" y="707"/>
                </a:cxn>
                <a:cxn ang="0">
                  <a:pos x="1286" y="870"/>
                </a:cxn>
                <a:cxn ang="0">
                  <a:pos x="1174" y="1030"/>
                </a:cxn>
                <a:cxn ang="0">
                  <a:pos x="1035" y="1175"/>
                </a:cxn>
                <a:cxn ang="0">
                  <a:pos x="866" y="1296"/>
                </a:cxn>
                <a:cxn ang="0">
                  <a:pos x="770" y="1343"/>
                </a:cxn>
                <a:cxn ang="0">
                  <a:pos x="756" y="1347"/>
                </a:cxn>
                <a:cxn ang="0">
                  <a:pos x="732" y="1350"/>
                </a:cxn>
                <a:cxn ang="0">
                  <a:pos x="695" y="1352"/>
                </a:cxn>
                <a:cxn ang="0">
                  <a:pos x="649" y="1348"/>
                </a:cxn>
                <a:cxn ang="0">
                  <a:pos x="591" y="1338"/>
                </a:cxn>
                <a:cxn ang="0">
                  <a:pos x="527" y="1318"/>
                </a:cxn>
                <a:cxn ang="0">
                  <a:pos x="452" y="1286"/>
                </a:cxn>
                <a:cxn ang="0">
                  <a:pos x="374" y="1240"/>
                </a:cxn>
                <a:cxn ang="0">
                  <a:pos x="301" y="1189"/>
                </a:cxn>
                <a:cxn ang="0">
                  <a:pos x="238" y="1136"/>
                </a:cxn>
                <a:cxn ang="0">
                  <a:pos x="184" y="1081"/>
                </a:cxn>
                <a:cxn ang="0">
                  <a:pos x="143" y="1019"/>
                </a:cxn>
                <a:cxn ang="0">
                  <a:pos x="114" y="955"/>
                </a:cxn>
                <a:cxn ang="0">
                  <a:pos x="97" y="886"/>
                </a:cxn>
                <a:cxn ang="0">
                  <a:pos x="97" y="808"/>
                </a:cxn>
                <a:cxn ang="0">
                  <a:pos x="106" y="691"/>
                </a:cxn>
                <a:cxn ang="0">
                  <a:pos x="65" y="563"/>
                </a:cxn>
                <a:cxn ang="0">
                  <a:pos x="12" y="440"/>
                </a:cxn>
                <a:cxn ang="0">
                  <a:pos x="11" y="280"/>
                </a:cxn>
              </a:cxnLst>
              <a:rect l="0" t="0" r="r" b="b"/>
              <a:pathLst>
                <a:path w="1456" h="1352">
                  <a:moveTo>
                    <a:pt x="48" y="175"/>
                  </a:moveTo>
                  <a:lnTo>
                    <a:pt x="50" y="173"/>
                  </a:lnTo>
                  <a:lnTo>
                    <a:pt x="51" y="168"/>
                  </a:lnTo>
                  <a:lnTo>
                    <a:pt x="56" y="160"/>
                  </a:lnTo>
                  <a:lnTo>
                    <a:pt x="63" y="150"/>
                  </a:lnTo>
                  <a:lnTo>
                    <a:pt x="73" y="138"/>
                  </a:lnTo>
                  <a:lnTo>
                    <a:pt x="85" y="124"/>
                  </a:lnTo>
                  <a:lnTo>
                    <a:pt x="99" y="111"/>
                  </a:lnTo>
                  <a:lnTo>
                    <a:pt x="116" y="95"/>
                  </a:lnTo>
                  <a:lnTo>
                    <a:pt x="135" y="82"/>
                  </a:lnTo>
                  <a:lnTo>
                    <a:pt x="158" y="70"/>
                  </a:lnTo>
                  <a:lnTo>
                    <a:pt x="184" y="58"/>
                  </a:lnTo>
                  <a:lnTo>
                    <a:pt x="211" y="48"/>
                  </a:lnTo>
                  <a:lnTo>
                    <a:pt x="243" y="41"/>
                  </a:lnTo>
                  <a:lnTo>
                    <a:pt x="277" y="38"/>
                  </a:lnTo>
                  <a:lnTo>
                    <a:pt x="316" y="38"/>
                  </a:lnTo>
                  <a:lnTo>
                    <a:pt x="357" y="41"/>
                  </a:lnTo>
                  <a:lnTo>
                    <a:pt x="394" y="46"/>
                  </a:lnTo>
                  <a:lnTo>
                    <a:pt x="428" y="50"/>
                  </a:lnTo>
                  <a:lnTo>
                    <a:pt x="461" y="53"/>
                  </a:lnTo>
                  <a:lnTo>
                    <a:pt x="489" y="55"/>
                  </a:lnTo>
                  <a:lnTo>
                    <a:pt x="517" y="55"/>
                  </a:lnTo>
                  <a:lnTo>
                    <a:pt x="544" y="55"/>
                  </a:lnTo>
                  <a:lnTo>
                    <a:pt x="568" y="55"/>
                  </a:lnTo>
                  <a:lnTo>
                    <a:pt x="593" y="53"/>
                  </a:lnTo>
                  <a:lnTo>
                    <a:pt x="615" y="50"/>
                  </a:lnTo>
                  <a:lnTo>
                    <a:pt x="639" y="46"/>
                  </a:lnTo>
                  <a:lnTo>
                    <a:pt x="663" y="43"/>
                  </a:lnTo>
                  <a:lnTo>
                    <a:pt x="685" y="38"/>
                  </a:lnTo>
                  <a:lnTo>
                    <a:pt x="710" y="31"/>
                  </a:lnTo>
                  <a:lnTo>
                    <a:pt x="734" y="24"/>
                  </a:lnTo>
                  <a:lnTo>
                    <a:pt x="761" y="17"/>
                  </a:lnTo>
                  <a:lnTo>
                    <a:pt x="788" y="9"/>
                  </a:lnTo>
                  <a:lnTo>
                    <a:pt x="821" y="2"/>
                  </a:lnTo>
                  <a:lnTo>
                    <a:pt x="856" y="0"/>
                  </a:lnTo>
                  <a:lnTo>
                    <a:pt x="899" y="4"/>
                  </a:lnTo>
                  <a:lnTo>
                    <a:pt x="945" y="11"/>
                  </a:lnTo>
                  <a:lnTo>
                    <a:pt x="992" y="22"/>
                  </a:lnTo>
                  <a:lnTo>
                    <a:pt x="1043" y="36"/>
                  </a:lnTo>
                  <a:lnTo>
                    <a:pt x="1094" y="53"/>
                  </a:lnTo>
                  <a:lnTo>
                    <a:pt x="1145" y="73"/>
                  </a:lnTo>
                  <a:lnTo>
                    <a:pt x="1196" y="95"/>
                  </a:lnTo>
                  <a:lnTo>
                    <a:pt x="1243" y="119"/>
                  </a:lnTo>
                  <a:lnTo>
                    <a:pt x="1289" y="145"/>
                  </a:lnTo>
                  <a:lnTo>
                    <a:pt x="1332" y="172"/>
                  </a:lnTo>
                  <a:lnTo>
                    <a:pt x="1369" y="200"/>
                  </a:lnTo>
                  <a:lnTo>
                    <a:pt x="1400" y="229"/>
                  </a:lnTo>
                  <a:lnTo>
                    <a:pt x="1425" y="258"/>
                  </a:lnTo>
                  <a:lnTo>
                    <a:pt x="1442" y="287"/>
                  </a:lnTo>
                  <a:lnTo>
                    <a:pt x="1452" y="321"/>
                  </a:lnTo>
                  <a:lnTo>
                    <a:pt x="1456" y="367"/>
                  </a:lnTo>
                  <a:lnTo>
                    <a:pt x="1452" y="423"/>
                  </a:lnTo>
                  <a:lnTo>
                    <a:pt x="1442" y="485"/>
                  </a:lnTo>
                  <a:lnTo>
                    <a:pt x="1423" y="555"/>
                  </a:lnTo>
                  <a:lnTo>
                    <a:pt x="1400" y="629"/>
                  </a:lnTo>
                  <a:lnTo>
                    <a:pt x="1369" y="707"/>
                  </a:lnTo>
                  <a:lnTo>
                    <a:pt x="1332" y="789"/>
                  </a:lnTo>
                  <a:lnTo>
                    <a:pt x="1286" y="870"/>
                  </a:lnTo>
                  <a:lnTo>
                    <a:pt x="1233" y="952"/>
                  </a:lnTo>
                  <a:lnTo>
                    <a:pt x="1174" y="1030"/>
                  </a:lnTo>
                  <a:lnTo>
                    <a:pt x="1108" y="1106"/>
                  </a:lnTo>
                  <a:lnTo>
                    <a:pt x="1035" y="1175"/>
                  </a:lnTo>
                  <a:lnTo>
                    <a:pt x="955" y="1240"/>
                  </a:lnTo>
                  <a:lnTo>
                    <a:pt x="866" y="1296"/>
                  </a:lnTo>
                  <a:lnTo>
                    <a:pt x="771" y="1343"/>
                  </a:lnTo>
                  <a:lnTo>
                    <a:pt x="770" y="1343"/>
                  </a:lnTo>
                  <a:lnTo>
                    <a:pt x="765" y="1345"/>
                  </a:lnTo>
                  <a:lnTo>
                    <a:pt x="756" y="1347"/>
                  </a:lnTo>
                  <a:lnTo>
                    <a:pt x="746" y="1348"/>
                  </a:lnTo>
                  <a:lnTo>
                    <a:pt x="732" y="1350"/>
                  </a:lnTo>
                  <a:lnTo>
                    <a:pt x="715" y="1352"/>
                  </a:lnTo>
                  <a:lnTo>
                    <a:pt x="695" y="1352"/>
                  </a:lnTo>
                  <a:lnTo>
                    <a:pt x="673" y="1352"/>
                  </a:lnTo>
                  <a:lnTo>
                    <a:pt x="649" y="1348"/>
                  </a:lnTo>
                  <a:lnTo>
                    <a:pt x="622" y="1345"/>
                  </a:lnTo>
                  <a:lnTo>
                    <a:pt x="591" y="1338"/>
                  </a:lnTo>
                  <a:lnTo>
                    <a:pt x="561" y="1330"/>
                  </a:lnTo>
                  <a:lnTo>
                    <a:pt x="527" y="1318"/>
                  </a:lnTo>
                  <a:lnTo>
                    <a:pt x="491" y="1304"/>
                  </a:lnTo>
                  <a:lnTo>
                    <a:pt x="452" y="1286"/>
                  </a:lnTo>
                  <a:lnTo>
                    <a:pt x="413" y="1264"/>
                  </a:lnTo>
                  <a:lnTo>
                    <a:pt x="374" y="1240"/>
                  </a:lnTo>
                  <a:lnTo>
                    <a:pt x="337" y="1214"/>
                  </a:lnTo>
                  <a:lnTo>
                    <a:pt x="301" y="1189"/>
                  </a:lnTo>
                  <a:lnTo>
                    <a:pt x="269" y="1164"/>
                  </a:lnTo>
                  <a:lnTo>
                    <a:pt x="238" y="1136"/>
                  </a:lnTo>
                  <a:lnTo>
                    <a:pt x="209" y="1109"/>
                  </a:lnTo>
                  <a:lnTo>
                    <a:pt x="184" y="1081"/>
                  </a:lnTo>
                  <a:lnTo>
                    <a:pt x="162" y="1050"/>
                  </a:lnTo>
                  <a:lnTo>
                    <a:pt x="143" y="1019"/>
                  </a:lnTo>
                  <a:lnTo>
                    <a:pt x="126" y="989"/>
                  </a:lnTo>
                  <a:lnTo>
                    <a:pt x="114" y="955"/>
                  </a:lnTo>
                  <a:lnTo>
                    <a:pt x="104" y="921"/>
                  </a:lnTo>
                  <a:lnTo>
                    <a:pt x="97" y="886"/>
                  </a:lnTo>
                  <a:lnTo>
                    <a:pt x="95" y="847"/>
                  </a:lnTo>
                  <a:lnTo>
                    <a:pt x="97" y="808"/>
                  </a:lnTo>
                  <a:lnTo>
                    <a:pt x="102" y="767"/>
                  </a:lnTo>
                  <a:lnTo>
                    <a:pt x="106" y="691"/>
                  </a:lnTo>
                  <a:lnTo>
                    <a:pt x="90" y="624"/>
                  </a:lnTo>
                  <a:lnTo>
                    <a:pt x="65" y="563"/>
                  </a:lnTo>
                  <a:lnTo>
                    <a:pt x="36" y="504"/>
                  </a:lnTo>
                  <a:lnTo>
                    <a:pt x="12" y="440"/>
                  </a:lnTo>
                  <a:lnTo>
                    <a:pt x="0" y="368"/>
                  </a:lnTo>
                  <a:lnTo>
                    <a:pt x="11" y="280"/>
                  </a:lnTo>
                  <a:lnTo>
                    <a:pt x="48" y="175"/>
                  </a:lnTo>
                  <a:close/>
                </a:path>
              </a:pathLst>
            </a:custGeom>
            <a:solidFill>
              <a:srgbClr val="E5E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790" y="1455"/>
              <a:ext cx="1399" cy="1302"/>
            </a:xfrm>
            <a:custGeom>
              <a:avLst/>
              <a:gdLst/>
              <a:ahLst/>
              <a:cxnLst>
                <a:cxn ang="0">
                  <a:pos x="46" y="164"/>
                </a:cxn>
                <a:cxn ang="0">
                  <a:pos x="52" y="151"/>
                </a:cxn>
                <a:cxn ang="0">
                  <a:pos x="68" y="130"/>
                </a:cxn>
                <a:cxn ang="0">
                  <a:pos x="93" y="103"/>
                </a:cxn>
                <a:cxn ang="0">
                  <a:pos x="129" y="76"/>
                </a:cxn>
                <a:cxn ang="0">
                  <a:pos x="175" y="52"/>
                </a:cxn>
                <a:cxn ang="0">
                  <a:pos x="232" y="37"/>
                </a:cxn>
                <a:cxn ang="0">
                  <a:pos x="302" y="32"/>
                </a:cxn>
                <a:cxn ang="0">
                  <a:pos x="379" y="41"/>
                </a:cxn>
                <a:cxn ang="0">
                  <a:pos x="441" y="47"/>
                </a:cxn>
                <a:cxn ang="0">
                  <a:pos x="497" y="49"/>
                </a:cxn>
                <a:cxn ang="0">
                  <a:pos x="547" y="49"/>
                </a:cxn>
                <a:cxn ang="0">
                  <a:pos x="593" y="46"/>
                </a:cxn>
                <a:cxn ang="0">
                  <a:pos x="637" y="39"/>
                </a:cxn>
                <a:cxn ang="0">
                  <a:pos x="681" y="29"/>
                </a:cxn>
                <a:cxn ang="0">
                  <a:pos x="730" y="15"/>
                </a:cxn>
                <a:cxn ang="0">
                  <a:pos x="788" y="0"/>
                </a:cxn>
                <a:cxn ang="0">
                  <a:pos x="864" y="2"/>
                </a:cxn>
                <a:cxn ang="0">
                  <a:pos x="954" y="19"/>
                </a:cxn>
                <a:cxn ang="0">
                  <a:pos x="1051" y="49"/>
                </a:cxn>
                <a:cxn ang="0">
                  <a:pos x="1149" y="90"/>
                </a:cxn>
                <a:cxn ang="0">
                  <a:pos x="1240" y="139"/>
                </a:cxn>
                <a:cxn ang="0">
                  <a:pos x="1316" y="192"/>
                </a:cxn>
                <a:cxn ang="0">
                  <a:pos x="1370" y="247"/>
                </a:cxn>
                <a:cxn ang="0">
                  <a:pos x="1397" y="309"/>
                </a:cxn>
                <a:cxn ang="0">
                  <a:pos x="1396" y="405"/>
                </a:cxn>
                <a:cxn ang="0">
                  <a:pos x="1370" y="532"/>
                </a:cxn>
                <a:cxn ang="0">
                  <a:pos x="1316" y="680"/>
                </a:cxn>
                <a:cxn ang="0">
                  <a:pos x="1236" y="836"/>
                </a:cxn>
                <a:cxn ang="0">
                  <a:pos x="1129" y="990"/>
                </a:cxn>
                <a:cxn ang="0">
                  <a:pos x="995" y="1131"/>
                </a:cxn>
                <a:cxn ang="0">
                  <a:pos x="834" y="1248"/>
                </a:cxn>
                <a:cxn ang="0">
                  <a:pos x="740" y="1294"/>
                </a:cxn>
                <a:cxn ang="0">
                  <a:pos x="728" y="1297"/>
                </a:cxn>
                <a:cxn ang="0">
                  <a:pos x="703" y="1300"/>
                </a:cxn>
                <a:cxn ang="0">
                  <a:pos x="667" y="1302"/>
                </a:cxn>
                <a:cxn ang="0">
                  <a:pos x="623" y="1299"/>
                </a:cxn>
                <a:cxn ang="0">
                  <a:pos x="567" y="1289"/>
                </a:cxn>
                <a:cxn ang="0">
                  <a:pos x="504" y="1268"/>
                </a:cxn>
                <a:cxn ang="0">
                  <a:pos x="433" y="1238"/>
                </a:cxn>
                <a:cxn ang="0">
                  <a:pos x="358" y="1192"/>
                </a:cxn>
                <a:cxn ang="0">
                  <a:pos x="287" y="1144"/>
                </a:cxn>
                <a:cxn ang="0">
                  <a:pos x="226" y="1094"/>
                </a:cxn>
                <a:cxn ang="0">
                  <a:pos x="175" y="1041"/>
                </a:cxn>
                <a:cxn ang="0">
                  <a:pos x="136" y="983"/>
                </a:cxn>
                <a:cxn ang="0">
                  <a:pos x="107" y="921"/>
                </a:cxn>
                <a:cxn ang="0">
                  <a:pos x="92" y="851"/>
                </a:cxn>
                <a:cxn ang="0">
                  <a:pos x="92" y="777"/>
                </a:cxn>
                <a:cxn ang="0">
                  <a:pos x="100" y="663"/>
                </a:cxn>
                <a:cxn ang="0">
                  <a:pos x="61" y="541"/>
                </a:cxn>
                <a:cxn ang="0">
                  <a:pos x="10" y="422"/>
                </a:cxn>
                <a:cxn ang="0">
                  <a:pos x="8" y="268"/>
                </a:cxn>
              </a:cxnLst>
              <a:rect l="0" t="0" r="r" b="b"/>
              <a:pathLst>
                <a:path w="1399" h="1302">
                  <a:moveTo>
                    <a:pt x="44" y="166"/>
                  </a:moveTo>
                  <a:lnTo>
                    <a:pt x="46" y="164"/>
                  </a:lnTo>
                  <a:lnTo>
                    <a:pt x="47" y="159"/>
                  </a:lnTo>
                  <a:lnTo>
                    <a:pt x="52" y="151"/>
                  </a:lnTo>
                  <a:lnTo>
                    <a:pt x="59" y="142"/>
                  </a:lnTo>
                  <a:lnTo>
                    <a:pt x="68" y="130"/>
                  </a:lnTo>
                  <a:lnTo>
                    <a:pt x="80" y="117"/>
                  </a:lnTo>
                  <a:lnTo>
                    <a:pt x="93" y="103"/>
                  </a:lnTo>
                  <a:lnTo>
                    <a:pt x="110" y="90"/>
                  </a:lnTo>
                  <a:lnTo>
                    <a:pt x="129" y="76"/>
                  </a:lnTo>
                  <a:lnTo>
                    <a:pt x="149" y="64"/>
                  </a:lnTo>
                  <a:lnTo>
                    <a:pt x="175" y="52"/>
                  </a:lnTo>
                  <a:lnTo>
                    <a:pt x="202" y="44"/>
                  </a:lnTo>
                  <a:lnTo>
                    <a:pt x="232" y="37"/>
                  </a:lnTo>
                  <a:lnTo>
                    <a:pt x="266" y="32"/>
                  </a:lnTo>
                  <a:lnTo>
                    <a:pt x="302" y="32"/>
                  </a:lnTo>
                  <a:lnTo>
                    <a:pt x="343" y="36"/>
                  </a:lnTo>
                  <a:lnTo>
                    <a:pt x="379" y="41"/>
                  </a:lnTo>
                  <a:lnTo>
                    <a:pt x="411" y="44"/>
                  </a:lnTo>
                  <a:lnTo>
                    <a:pt x="441" y="47"/>
                  </a:lnTo>
                  <a:lnTo>
                    <a:pt x="470" y="49"/>
                  </a:lnTo>
                  <a:lnTo>
                    <a:pt x="497" y="49"/>
                  </a:lnTo>
                  <a:lnTo>
                    <a:pt x="523" y="51"/>
                  </a:lnTo>
                  <a:lnTo>
                    <a:pt x="547" y="49"/>
                  </a:lnTo>
                  <a:lnTo>
                    <a:pt x="569" y="47"/>
                  </a:lnTo>
                  <a:lnTo>
                    <a:pt x="593" y="46"/>
                  </a:lnTo>
                  <a:lnTo>
                    <a:pt x="615" y="42"/>
                  </a:lnTo>
                  <a:lnTo>
                    <a:pt x="637" y="39"/>
                  </a:lnTo>
                  <a:lnTo>
                    <a:pt x="659" y="34"/>
                  </a:lnTo>
                  <a:lnTo>
                    <a:pt x="681" y="29"/>
                  </a:lnTo>
                  <a:lnTo>
                    <a:pt x="706" y="22"/>
                  </a:lnTo>
                  <a:lnTo>
                    <a:pt x="730" y="15"/>
                  </a:lnTo>
                  <a:lnTo>
                    <a:pt x="757" y="7"/>
                  </a:lnTo>
                  <a:lnTo>
                    <a:pt x="788" y="0"/>
                  </a:lnTo>
                  <a:lnTo>
                    <a:pt x="823" y="0"/>
                  </a:lnTo>
                  <a:lnTo>
                    <a:pt x="864" y="2"/>
                  </a:lnTo>
                  <a:lnTo>
                    <a:pt x="907" y="8"/>
                  </a:lnTo>
                  <a:lnTo>
                    <a:pt x="954" y="19"/>
                  </a:lnTo>
                  <a:lnTo>
                    <a:pt x="1002" y="32"/>
                  </a:lnTo>
                  <a:lnTo>
                    <a:pt x="1051" y="49"/>
                  </a:lnTo>
                  <a:lnTo>
                    <a:pt x="1100" y="69"/>
                  </a:lnTo>
                  <a:lnTo>
                    <a:pt x="1149" y="90"/>
                  </a:lnTo>
                  <a:lnTo>
                    <a:pt x="1195" y="114"/>
                  </a:lnTo>
                  <a:lnTo>
                    <a:pt x="1240" y="139"/>
                  </a:lnTo>
                  <a:lnTo>
                    <a:pt x="1280" y="164"/>
                  </a:lnTo>
                  <a:lnTo>
                    <a:pt x="1316" y="192"/>
                  </a:lnTo>
                  <a:lnTo>
                    <a:pt x="1346" y="219"/>
                  </a:lnTo>
                  <a:lnTo>
                    <a:pt x="1370" y="247"/>
                  </a:lnTo>
                  <a:lnTo>
                    <a:pt x="1387" y="275"/>
                  </a:lnTo>
                  <a:lnTo>
                    <a:pt x="1397" y="309"/>
                  </a:lnTo>
                  <a:lnTo>
                    <a:pt x="1399" y="353"/>
                  </a:lnTo>
                  <a:lnTo>
                    <a:pt x="1396" y="405"/>
                  </a:lnTo>
                  <a:lnTo>
                    <a:pt x="1386" y="466"/>
                  </a:lnTo>
                  <a:lnTo>
                    <a:pt x="1370" y="532"/>
                  </a:lnTo>
                  <a:lnTo>
                    <a:pt x="1346" y="605"/>
                  </a:lnTo>
                  <a:lnTo>
                    <a:pt x="1316" y="680"/>
                  </a:lnTo>
                  <a:lnTo>
                    <a:pt x="1280" y="758"/>
                  </a:lnTo>
                  <a:lnTo>
                    <a:pt x="1236" y="836"/>
                  </a:lnTo>
                  <a:lnTo>
                    <a:pt x="1187" y="916"/>
                  </a:lnTo>
                  <a:lnTo>
                    <a:pt x="1129" y="990"/>
                  </a:lnTo>
                  <a:lnTo>
                    <a:pt x="1066" y="1063"/>
                  </a:lnTo>
                  <a:lnTo>
                    <a:pt x="995" y="1131"/>
                  </a:lnTo>
                  <a:lnTo>
                    <a:pt x="919" y="1194"/>
                  </a:lnTo>
                  <a:lnTo>
                    <a:pt x="834" y="1248"/>
                  </a:lnTo>
                  <a:lnTo>
                    <a:pt x="742" y="1294"/>
                  </a:lnTo>
                  <a:lnTo>
                    <a:pt x="740" y="1294"/>
                  </a:lnTo>
                  <a:lnTo>
                    <a:pt x="735" y="1295"/>
                  </a:lnTo>
                  <a:lnTo>
                    <a:pt x="728" y="1297"/>
                  </a:lnTo>
                  <a:lnTo>
                    <a:pt x="716" y="1299"/>
                  </a:lnTo>
                  <a:lnTo>
                    <a:pt x="703" y="1300"/>
                  </a:lnTo>
                  <a:lnTo>
                    <a:pt x="688" y="1302"/>
                  </a:lnTo>
                  <a:lnTo>
                    <a:pt x="667" y="1302"/>
                  </a:lnTo>
                  <a:lnTo>
                    <a:pt x="647" y="1300"/>
                  </a:lnTo>
                  <a:lnTo>
                    <a:pt x="623" y="1299"/>
                  </a:lnTo>
                  <a:lnTo>
                    <a:pt x="596" y="1295"/>
                  </a:lnTo>
                  <a:lnTo>
                    <a:pt x="567" y="1289"/>
                  </a:lnTo>
                  <a:lnTo>
                    <a:pt x="536" y="1280"/>
                  </a:lnTo>
                  <a:lnTo>
                    <a:pt x="504" y="1268"/>
                  </a:lnTo>
                  <a:lnTo>
                    <a:pt x="470" y="1255"/>
                  </a:lnTo>
                  <a:lnTo>
                    <a:pt x="433" y="1238"/>
                  </a:lnTo>
                  <a:lnTo>
                    <a:pt x="396" y="1216"/>
                  </a:lnTo>
                  <a:lnTo>
                    <a:pt x="358" y="1192"/>
                  </a:lnTo>
                  <a:lnTo>
                    <a:pt x="321" y="1168"/>
                  </a:lnTo>
                  <a:lnTo>
                    <a:pt x="287" y="1144"/>
                  </a:lnTo>
                  <a:lnTo>
                    <a:pt x="256" y="1121"/>
                  </a:lnTo>
                  <a:lnTo>
                    <a:pt x="226" y="1094"/>
                  </a:lnTo>
                  <a:lnTo>
                    <a:pt x="200" y="1068"/>
                  </a:lnTo>
                  <a:lnTo>
                    <a:pt x="175" y="1041"/>
                  </a:lnTo>
                  <a:lnTo>
                    <a:pt x="154" y="1012"/>
                  </a:lnTo>
                  <a:lnTo>
                    <a:pt x="136" y="983"/>
                  </a:lnTo>
                  <a:lnTo>
                    <a:pt x="119" y="951"/>
                  </a:lnTo>
                  <a:lnTo>
                    <a:pt x="107" y="921"/>
                  </a:lnTo>
                  <a:lnTo>
                    <a:pt x="98" y="887"/>
                  </a:lnTo>
                  <a:lnTo>
                    <a:pt x="92" y="851"/>
                  </a:lnTo>
                  <a:lnTo>
                    <a:pt x="90" y="816"/>
                  </a:lnTo>
                  <a:lnTo>
                    <a:pt x="92" y="777"/>
                  </a:lnTo>
                  <a:lnTo>
                    <a:pt x="97" y="738"/>
                  </a:lnTo>
                  <a:lnTo>
                    <a:pt x="100" y="663"/>
                  </a:lnTo>
                  <a:lnTo>
                    <a:pt x="85" y="600"/>
                  </a:lnTo>
                  <a:lnTo>
                    <a:pt x="61" y="541"/>
                  </a:lnTo>
                  <a:lnTo>
                    <a:pt x="32" y="485"/>
                  </a:lnTo>
                  <a:lnTo>
                    <a:pt x="10" y="422"/>
                  </a:lnTo>
                  <a:lnTo>
                    <a:pt x="0" y="353"/>
                  </a:lnTo>
                  <a:lnTo>
                    <a:pt x="8" y="268"/>
                  </a:lnTo>
                  <a:lnTo>
                    <a:pt x="44" y="166"/>
                  </a:lnTo>
                  <a:close/>
                </a:path>
              </a:pathLst>
            </a:custGeom>
            <a:solidFill>
              <a:srgbClr val="DBE8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814" y="1482"/>
              <a:ext cx="1346" cy="1257"/>
            </a:xfrm>
            <a:custGeom>
              <a:avLst/>
              <a:gdLst/>
              <a:ahLst/>
              <a:cxnLst>
                <a:cxn ang="0">
                  <a:pos x="44" y="161"/>
                </a:cxn>
                <a:cxn ang="0">
                  <a:pos x="51" y="149"/>
                </a:cxn>
                <a:cxn ang="0">
                  <a:pos x="66" y="127"/>
                </a:cxn>
                <a:cxn ang="0">
                  <a:pos x="90" y="102"/>
                </a:cxn>
                <a:cxn ang="0">
                  <a:pos x="124" y="75"/>
                </a:cxn>
                <a:cxn ang="0">
                  <a:pos x="168" y="53"/>
                </a:cxn>
                <a:cxn ang="0">
                  <a:pos x="224" y="37"/>
                </a:cxn>
                <a:cxn ang="0">
                  <a:pos x="290" y="32"/>
                </a:cxn>
                <a:cxn ang="0">
                  <a:pos x="363" y="41"/>
                </a:cxn>
                <a:cxn ang="0">
                  <a:pos x="424" y="48"/>
                </a:cxn>
                <a:cxn ang="0">
                  <a:pos x="477" y="49"/>
                </a:cxn>
                <a:cxn ang="0">
                  <a:pos x="524" y="49"/>
                </a:cxn>
                <a:cxn ang="0">
                  <a:pos x="569" y="46"/>
                </a:cxn>
                <a:cxn ang="0">
                  <a:pos x="611" y="39"/>
                </a:cxn>
                <a:cxn ang="0">
                  <a:pos x="655" y="29"/>
                </a:cxn>
                <a:cxn ang="0">
                  <a:pos x="703" y="15"/>
                </a:cxn>
                <a:cxn ang="0">
                  <a:pos x="757" y="2"/>
                </a:cxn>
                <a:cxn ang="0">
                  <a:pos x="830" y="2"/>
                </a:cxn>
                <a:cxn ang="0">
                  <a:pos x="917" y="19"/>
                </a:cxn>
                <a:cxn ang="0">
                  <a:pos x="1012" y="49"/>
                </a:cxn>
                <a:cxn ang="0">
                  <a:pos x="1105" y="88"/>
                </a:cxn>
                <a:cxn ang="0">
                  <a:pos x="1192" y="134"/>
                </a:cxn>
                <a:cxn ang="0">
                  <a:pos x="1265" y="187"/>
                </a:cxn>
                <a:cxn ang="0">
                  <a:pos x="1316" y="239"/>
                </a:cxn>
                <a:cxn ang="0">
                  <a:pos x="1343" y="298"/>
                </a:cxn>
                <a:cxn ang="0">
                  <a:pos x="1343" y="392"/>
                </a:cxn>
                <a:cxn ang="0">
                  <a:pos x="1317" y="514"/>
                </a:cxn>
                <a:cxn ang="0">
                  <a:pos x="1266" y="656"/>
                </a:cxn>
                <a:cxn ang="0">
                  <a:pos x="1190" y="807"/>
                </a:cxn>
                <a:cxn ang="0">
                  <a:pos x="1086" y="956"/>
                </a:cxn>
                <a:cxn ang="0">
                  <a:pos x="957" y="1092"/>
                </a:cxn>
                <a:cxn ang="0">
                  <a:pos x="801" y="1204"/>
                </a:cxn>
                <a:cxn ang="0">
                  <a:pos x="711" y="1248"/>
                </a:cxn>
                <a:cxn ang="0">
                  <a:pos x="699" y="1251"/>
                </a:cxn>
                <a:cxn ang="0">
                  <a:pos x="675" y="1255"/>
                </a:cxn>
                <a:cxn ang="0">
                  <a:pos x="642" y="1257"/>
                </a:cxn>
                <a:cxn ang="0">
                  <a:pos x="599" y="1253"/>
                </a:cxn>
                <a:cxn ang="0">
                  <a:pos x="546" y="1243"/>
                </a:cxn>
                <a:cxn ang="0">
                  <a:pos x="485" y="1224"/>
                </a:cxn>
                <a:cxn ang="0">
                  <a:pos x="417" y="1194"/>
                </a:cxn>
                <a:cxn ang="0">
                  <a:pos x="344" y="1151"/>
                </a:cxn>
                <a:cxn ang="0">
                  <a:pos x="278" y="1104"/>
                </a:cxn>
                <a:cxn ang="0">
                  <a:pos x="219" y="1056"/>
                </a:cxn>
                <a:cxn ang="0">
                  <a:pos x="169" y="1004"/>
                </a:cxn>
                <a:cxn ang="0">
                  <a:pos x="130" y="948"/>
                </a:cxn>
                <a:cxn ang="0">
                  <a:pos x="103" y="887"/>
                </a:cxn>
                <a:cxn ang="0">
                  <a:pos x="88" y="822"/>
                </a:cxn>
                <a:cxn ang="0">
                  <a:pos x="88" y="751"/>
                </a:cxn>
                <a:cxn ang="0">
                  <a:pos x="96" y="641"/>
                </a:cxn>
                <a:cxn ang="0">
                  <a:pos x="59" y="524"/>
                </a:cxn>
                <a:cxn ang="0">
                  <a:pos x="10" y="409"/>
                </a:cxn>
                <a:cxn ang="0">
                  <a:pos x="8" y="261"/>
                </a:cxn>
              </a:cxnLst>
              <a:rect l="0" t="0" r="r" b="b"/>
              <a:pathLst>
                <a:path w="1346" h="1257">
                  <a:moveTo>
                    <a:pt x="42" y="163"/>
                  </a:moveTo>
                  <a:lnTo>
                    <a:pt x="44" y="161"/>
                  </a:lnTo>
                  <a:lnTo>
                    <a:pt x="45" y="156"/>
                  </a:lnTo>
                  <a:lnTo>
                    <a:pt x="51" y="149"/>
                  </a:lnTo>
                  <a:lnTo>
                    <a:pt x="57" y="139"/>
                  </a:lnTo>
                  <a:lnTo>
                    <a:pt x="66" y="127"/>
                  </a:lnTo>
                  <a:lnTo>
                    <a:pt x="76" y="115"/>
                  </a:lnTo>
                  <a:lnTo>
                    <a:pt x="90" y="102"/>
                  </a:lnTo>
                  <a:lnTo>
                    <a:pt x="105" y="88"/>
                  </a:lnTo>
                  <a:lnTo>
                    <a:pt x="124" y="75"/>
                  </a:lnTo>
                  <a:lnTo>
                    <a:pt x="144" y="63"/>
                  </a:lnTo>
                  <a:lnTo>
                    <a:pt x="168" y="53"/>
                  </a:lnTo>
                  <a:lnTo>
                    <a:pt x="193" y="44"/>
                  </a:lnTo>
                  <a:lnTo>
                    <a:pt x="224" y="37"/>
                  </a:lnTo>
                  <a:lnTo>
                    <a:pt x="256" y="32"/>
                  </a:lnTo>
                  <a:lnTo>
                    <a:pt x="290" y="32"/>
                  </a:lnTo>
                  <a:lnTo>
                    <a:pt x="329" y="36"/>
                  </a:lnTo>
                  <a:lnTo>
                    <a:pt x="363" y="41"/>
                  </a:lnTo>
                  <a:lnTo>
                    <a:pt x="395" y="44"/>
                  </a:lnTo>
                  <a:lnTo>
                    <a:pt x="424" y="48"/>
                  </a:lnTo>
                  <a:lnTo>
                    <a:pt x="451" y="49"/>
                  </a:lnTo>
                  <a:lnTo>
                    <a:pt x="477" y="49"/>
                  </a:lnTo>
                  <a:lnTo>
                    <a:pt x="502" y="51"/>
                  </a:lnTo>
                  <a:lnTo>
                    <a:pt x="524" y="49"/>
                  </a:lnTo>
                  <a:lnTo>
                    <a:pt x="546" y="48"/>
                  </a:lnTo>
                  <a:lnTo>
                    <a:pt x="569" y="46"/>
                  </a:lnTo>
                  <a:lnTo>
                    <a:pt x="591" y="42"/>
                  </a:lnTo>
                  <a:lnTo>
                    <a:pt x="611" y="39"/>
                  </a:lnTo>
                  <a:lnTo>
                    <a:pt x="633" y="34"/>
                  </a:lnTo>
                  <a:lnTo>
                    <a:pt x="655" y="29"/>
                  </a:lnTo>
                  <a:lnTo>
                    <a:pt x="679" y="22"/>
                  </a:lnTo>
                  <a:lnTo>
                    <a:pt x="703" y="15"/>
                  </a:lnTo>
                  <a:lnTo>
                    <a:pt x="728" y="7"/>
                  </a:lnTo>
                  <a:lnTo>
                    <a:pt x="757" y="2"/>
                  </a:lnTo>
                  <a:lnTo>
                    <a:pt x="793" y="0"/>
                  </a:lnTo>
                  <a:lnTo>
                    <a:pt x="830" y="2"/>
                  </a:lnTo>
                  <a:lnTo>
                    <a:pt x="872" y="9"/>
                  </a:lnTo>
                  <a:lnTo>
                    <a:pt x="917" y="19"/>
                  </a:lnTo>
                  <a:lnTo>
                    <a:pt x="964" y="32"/>
                  </a:lnTo>
                  <a:lnTo>
                    <a:pt x="1012" y="49"/>
                  </a:lnTo>
                  <a:lnTo>
                    <a:pt x="1059" y="68"/>
                  </a:lnTo>
                  <a:lnTo>
                    <a:pt x="1105" y="88"/>
                  </a:lnTo>
                  <a:lnTo>
                    <a:pt x="1149" y="110"/>
                  </a:lnTo>
                  <a:lnTo>
                    <a:pt x="1192" y="134"/>
                  </a:lnTo>
                  <a:lnTo>
                    <a:pt x="1231" y="159"/>
                  </a:lnTo>
                  <a:lnTo>
                    <a:pt x="1265" y="187"/>
                  </a:lnTo>
                  <a:lnTo>
                    <a:pt x="1294" y="214"/>
                  </a:lnTo>
                  <a:lnTo>
                    <a:pt x="1316" y="239"/>
                  </a:lnTo>
                  <a:lnTo>
                    <a:pt x="1333" y="266"/>
                  </a:lnTo>
                  <a:lnTo>
                    <a:pt x="1343" y="298"/>
                  </a:lnTo>
                  <a:lnTo>
                    <a:pt x="1346" y="341"/>
                  </a:lnTo>
                  <a:lnTo>
                    <a:pt x="1343" y="392"/>
                  </a:lnTo>
                  <a:lnTo>
                    <a:pt x="1333" y="449"/>
                  </a:lnTo>
                  <a:lnTo>
                    <a:pt x="1317" y="514"/>
                  </a:lnTo>
                  <a:lnTo>
                    <a:pt x="1295" y="583"/>
                  </a:lnTo>
                  <a:lnTo>
                    <a:pt x="1266" y="656"/>
                  </a:lnTo>
                  <a:lnTo>
                    <a:pt x="1231" y="731"/>
                  </a:lnTo>
                  <a:lnTo>
                    <a:pt x="1190" y="807"/>
                  </a:lnTo>
                  <a:lnTo>
                    <a:pt x="1141" y="883"/>
                  </a:lnTo>
                  <a:lnTo>
                    <a:pt x="1086" y="956"/>
                  </a:lnTo>
                  <a:lnTo>
                    <a:pt x="1025" y="1026"/>
                  </a:lnTo>
                  <a:lnTo>
                    <a:pt x="957" y="1092"/>
                  </a:lnTo>
                  <a:lnTo>
                    <a:pt x="883" y="1151"/>
                  </a:lnTo>
                  <a:lnTo>
                    <a:pt x="801" y="1204"/>
                  </a:lnTo>
                  <a:lnTo>
                    <a:pt x="713" y="1248"/>
                  </a:lnTo>
                  <a:lnTo>
                    <a:pt x="711" y="1248"/>
                  </a:lnTo>
                  <a:lnTo>
                    <a:pt x="706" y="1250"/>
                  </a:lnTo>
                  <a:lnTo>
                    <a:pt x="699" y="1251"/>
                  </a:lnTo>
                  <a:lnTo>
                    <a:pt x="689" y="1253"/>
                  </a:lnTo>
                  <a:lnTo>
                    <a:pt x="675" y="1255"/>
                  </a:lnTo>
                  <a:lnTo>
                    <a:pt x="660" y="1257"/>
                  </a:lnTo>
                  <a:lnTo>
                    <a:pt x="642" y="1257"/>
                  </a:lnTo>
                  <a:lnTo>
                    <a:pt x="621" y="1255"/>
                  </a:lnTo>
                  <a:lnTo>
                    <a:pt x="599" y="1253"/>
                  </a:lnTo>
                  <a:lnTo>
                    <a:pt x="574" y="1250"/>
                  </a:lnTo>
                  <a:lnTo>
                    <a:pt x="546" y="1243"/>
                  </a:lnTo>
                  <a:lnTo>
                    <a:pt x="518" y="1234"/>
                  </a:lnTo>
                  <a:lnTo>
                    <a:pt x="485" y="1224"/>
                  </a:lnTo>
                  <a:lnTo>
                    <a:pt x="453" y="1211"/>
                  </a:lnTo>
                  <a:lnTo>
                    <a:pt x="417" y="1194"/>
                  </a:lnTo>
                  <a:lnTo>
                    <a:pt x="382" y="1173"/>
                  </a:lnTo>
                  <a:lnTo>
                    <a:pt x="344" y="1151"/>
                  </a:lnTo>
                  <a:lnTo>
                    <a:pt x="310" y="1128"/>
                  </a:lnTo>
                  <a:lnTo>
                    <a:pt x="278" y="1104"/>
                  </a:lnTo>
                  <a:lnTo>
                    <a:pt x="248" y="1080"/>
                  </a:lnTo>
                  <a:lnTo>
                    <a:pt x="219" y="1056"/>
                  </a:lnTo>
                  <a:lnTo>
                    <a:pt x="193" y="1031"/>
                  </a:lnTo>
                  <a:lnTo>
                    <a:pt x="169" y="1004"/>
                  </a:lnTo>
                  <a:lnTo>
                    <a:pt x="149" y="977"/>
                  </a:lnTo>
                  <a:lnTo>
                    <a:pt x="130" y="948"/>
                  </a:lnTo>
                  <a:lnTo>
                    <a:pt x="115" y="919"/>
                  </a:lnTo>
                  <a:lnTo>
                    <a:pt x="103" y="887"/>
                  </a:lnTo>
                  <a:lnTo>
                    <a:pt x="95" y="856"/>
                  </a:lnTo>
                  <a:lnTo>
                    <a:pt x="88" y="822"/>
                  </a:lnTo>
                  <a:lnTo>
                    <a:pt x="86" y="787"/>
                  </a:lnTo>
                  <a:lnTo>
                    <a:pt x="88" y="751"/>
                  </a:lnTo>
                  <a:lnTo>
                    <a:pt x="93" y="712"/>
                  </a:lnTo>
                  <a:lnTo>
                    <a:pt x="96" y="641"/>
                  </a:lnTo>
                  <a:lnTo>
                    <a:pt x="83" y="580"/>
                  </a:lnTo>
                  <a:lnTo>
                    <a:pt x="59" y="524"/>
                  </a:lnTo>
                  <a:lnTo>
                    <a:pt x="32" y="468"/>
                  </a:lnTo>
                  <a:lnTo>
                    <a:pt x="10" y="409"/>
                  </a:lnTo>
                  <a:lnTo>
                    <a:pt x="0" y="343"/>
                  </a:lnTo>
                  <a:lnTo>
                    <a:pt x="8" y="261"/>
                  </a:lnTo>
                  <a:lnTo>
                    <a:pt x="42" y="163"/>
                  </a:lnTo>
                  <a:close/>
                </a:path>
              </a:pathLst>
            </a:custGeom>
            <a:solidFill>
              <a:srgbClr val="D1E0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837" y="1511"/>
              <a:ext cx="1293" cy="1209"/>
            </a:xfrm>
            <a:custGeom>
              <a:avLst/>
              <a:gdLst/>
              <a:ahLst/>
              <a:cxnLst>
                <a:cxn ang="0">
                  <a:pos x="43" y="154"/>
                </a:cxn>
                <a:cxn ang="0">
                  <a:pos x="50" y="142"/>
                </a:cxn>
                <a:cxn ang="0">
                  <a:pos x="63" y="122"/>
                </a:cxn>
                <a:cxn ang="0">
                  <a:pos x="87" y="98"/>
                </a:cxn>
                <a:cxn ang="0">
                  <a:pos x="119" y="73"/>
                </a:cxn>
                <a:cxn ang="0">
                  <a:pos x="163" y="51"/>
                </a:cxn>
                <a:cxn ang="0">
                  <a:pos x="216" y="35"/>
                </a:cxn>
                <a:cxn ang="0">
                  <a:pos x="281" y="30"/>
                </a:cxn>
                <a:cxn ang="0">
                  <a:pos x="350" y="39"/>
                </a:cxn>
                <a:cxn ang="0">
                  <a:pos x="410" y="44"/>
                </a:cxn>
                <a:cxn ang="0">
                  <a:pos x="461" y="47"/>
                </a:cxn>
                <a:cxn ang="0">
                  <a:pos x="505" y="47"/>
                </a:cxn>
                <a:cxn ang="0">
                  <a:pos x="547" y="44"/>
                </a:cxn>
                <a:cxn ang="0">
                  <a:pos x="588" y="37"/>
                </a:cxn>
                <a:cxn ang="0">
                  <a:pos x="630" y="27"/>
                </a:cxn>
                <a:cxn ang="0">
                  <a:pos x="676" y="13"/>
                </a:cxn>
                <a:cxn ang="0">
                  <a:pos x="727" y="0"/>
                </a:cxn>
                <a:cxn ang="0">
                  <a:pos x="799" y="2"/>
                </a:cxn>
                <a:cxn ang="0">
                  <a:pos x="882" y="17"/>
                </a:cxn>
                <a:cxn ang="0">
                  <a:pos x="972" y="46"/>
                </a:cxn>
                <a:cxn ang="0">
                  <a:pos x="1062" y="85"/>
                </a:cxn>
                <a:cxn ang="0">
                  <a:pos x="1145" y="129"/>
                </a:cxn>
                <a:cxn ang="0">
                  <a:pos x="1215" y="178"/>
                </a:cxn>
                <a:cxn ang="0">
                  <a:pos x="1266" y="230"/>
                </a:cxn>
                <a:cxn ang="0">
                  <a:pos x="1289" y="286"/>
                </a:cxn>
                <a:cxn ang="0">
                  <a:pos x="1289" y="376"/>
                </a:cxn>
                <a:cxn ang="0">
                  <a:pos x="1266" y="495"/>
                </a:cxn>
                <a:cxn ang="0">
                  <a:pos x="1216" y="632"/>
                </a:cxn>
                <a:cxn ang="0">
                  <a:pos x="1143" y="776"/>
                </a:cxn>
                <a:cxn ang="0">
                  <a:pos x="1045" y="921"/>
                </a:cxn>
                <a:cxn ang="0">
                  <a:pos x="921" y="1051"/>
                </a:cxn>
                <a:cxn ang="0">
                  <a:pos x="771" y="1158"/>
                </a:cxn>
                <a:cxn ang="0">
                  <a:pos x="685" y="1200"/>
                </a:cxn>
                <a:cxn ang="0">
                  <a:pos x="673" y="1204"/>
                </a:cxn>
                <a:cxn ang="0">
                  <a:pos x="651" y="1207"/>
                </a:cxn>
                <a:cxn ang="0">
                  <a:pos x="619" y="1209"/>
                </a:cxn>
                <a:cxn ang="0">
                  <a:pos x="576" y="1205"/>
                </a:cxn>
                <a:cxn ang="0">
                  <a:pos x="527" y="1195"/>
                </a:cxn>
                <a:cxn ang="0">
                  <a:pos x="467" y="1178"/>
                </a:cxn>
                <a:cxn ang="0">
                  <a:pos x="403" y="1150"/>
                </a:cxn>
                <a:cxn ang="0">
                  <a:pos x="332" y="1107"/>
                </a:cxn>
                <a:cxn ang="0">
                  <a:pos x="267" y="1063"/>
                </a:cxn>
                <a:cxn ang="0">
                  <a:pos x="211" y="1016"/>
                </a:cxn>
                <a:cxn ang="0">
                  <a:pos x="163" y="965"/>
                </a:cxn>
                <a:cxn ang="0">
                  <a:pos x="126" y="912"/>
                </a:cxn>
                <a:cxn ang="0">
                  <a:pos x="101" y="853"/>
                </a:cxn>
                <a:cxn ang="0">
                  <a:pos x="87" y="790"/>
                </a:cxn>
                <a:cxn ang="0">
                  <a:pos x="85" y="722"/>
                </a:cxn>
                <a:cxn ang="0">
                  <a:pos x="94" y="615"/>
                </a:cxn>
                <a:cxn ang="0">
                  <a:pos x="58" y="503"/>
                </a:cxn>
                <a:cxn ang="0">
                  <a:pos x="11" y="393"/>
                </a:cxn>
                <a:cxn ang="0">
                  <a:pos x="9" y="251"/>
                </a:cxn>
              </a:cxnLst>
              <a:rect l="0" t="0" r="r" b="b"/>
              <a:pathLst>
                <a:path w="1293" h="1209">
                  <a:moveTo>
                    <a:pt x="41" y="156"/>
                  </a:moveTo>
                  <a:lnTo>
                    <a:pt x="43" y="154"/>
                  </a:lnTo>
                  <a:lnTo>
                    <a:pt x="45" y="149"/>
                  </a:lnTo>
                  <a:lnTo>
                    <a:pt x="50" y="142"/>
                  </a:lnTo>
                  <a:lnTo>
                    <a:pt x="55" y="132"/>
                  </a:lnTo>
                  <a:lnTo>
                    <a:pt x="63" y="122"/>
                  </a:lnTo>
                  <a:lnTo>
                    <a:pt x="75" y="110"/>
                  </a:lnTo>
                  <a:lnTo>
                    <a:pt x="87" y="98"/>
                  </a:lnTo>
                  <a:lnTo>
                    <a:pt x="102" y="85"/>
                  </a:lnTo>
                  <a:lnTo>
                    <a:pt x="119" y="73"/>
                  </a:lnTo>
                  <a:lnTo>
                    <a:pt x="140" y="61"/>
                  </a:lnTo>
                  <a:lnTo>
                    <a:pt x="163" y="51"/>
                  </a:lnTo>
                  <a:lnTo>
                    <a:pt x="187" y="41"/>
                  </a:lnTo>
                  <a:lnTo>
                    <a:pt x="216" y="35"/>
                  </a:lnTo>
                  <a:lnTo>
                    <a:pt x="247" y="30"/>
                  </a:lnTo>
                  <a:lnTo>
                    <a:pt x="281" y="30"/>
                  </a:lnTo>
                  <a:lnTo>
                    <a:pt x="318" y="34"/>
                  </a:lnTo>
                  <a:lnTo>
                    <a:pt x="350" y="39"/>
                  </a:lnTo>
                  <a:lnTo>
                    <a:pt x="381" y="42"/>
                  </a:lnTo>
                  <a:lnTo>
                    <a:pt x="410" y="44"/>
                  </a:lnTo>
                  <a:lnTo>
                    <a:pt x="435" y="46"/>
                  </a:lnTo>
                  <a:lnTo>
                    <a:pt x="461" y="47"/>
                  </a:lnTo>
                  <a:lnTo>
                    <a:pt x="483" y="47"/>
                  </a:lnTo>
                  <a:lnTo>
                    <a:pt x="505" y="47"/>
                  </a:lnTo>
                  <a:lnTo>
                    <a:pt x="527" y="46"/>
                  </a:lnTo>
                  <a:lnTo>
                    <a:pt x="547" y="44"/>
                  </a:lnTo>
                  <a:lnTo>
                    <a:pt x="568" y="41"/>
                  </a:lnTo>
                  <a:lnTo>
                    <a:pt x="588" y="37"/>
                  </a:lnTo>
                  <a:lnTo>
                    <a:pt x="610" y="32"/>
                  </a:lnTo>
                  <a:lnTo>
                    <a:pt x="630" y="27"/>
                  </a:lnTo>
                  <a:lnTo>
                    <a:pt x="652" y="20"/>
                  </a:lnTo>
                  <a:lnTo>
                    <a:pt x="676" y="13"/>
                  </a:lnTo>
                  <a:lnTo>
                    <a:pt x="700" y="7"/>
                  </a:lnTo>
                  <a:lnTo>
                    <a:pt x="727" y="0"/>
                  </a:lnTo>
                  <a:lnTo>
                    <a:pt x="761" y="0"/>
                  </a:lnTo>
                  <a:lnTo>
                    <a:pt x="799" y="2"/>
                  </a:lnTo>
                  <a:lnTo>
                    <a:pt x="839" y="8"/>
                  </a:lnTo>
                  <a:lnTo>
                    <a:pt x="882" y="17"/>
                  </a:lnTo>
                  <a:lnTo>
                    <a:pt x="926" y="30"/>
                  </a:lnTo>
                  <a:lnTo>
                    <a:pt x="972" y="46"/>
                  </a:lnTo>
                  <a:lnTo>
                    <a:pt x="1018" y="64"/>
                  </a:lnTo>
                  <a:lnTo>
                    <a:pt x="1062" y="85"/>
                  </a:lnTo>
                  <a:lnTo>
                    <a:pt x="1104" y="105"/>
                  </a:lnTo>
                  <a:lnTo>
                    <a:pt x="1145" y="129"/>
                  </a:lnTo>
                  <a:lnTo>
                    <a:pt x="1182" y="154"/>
                  </a:lnTo>
                  <a:lnTo>
                    <a:pt x="1215" y="178"/>
                  </a:lnTo>
                  <a:lnTo>
                    <a:pt x="1243" y="205"/>
                  </a:lnTo>
                  <a:lnTo>
                    <a:pt x="1266" y="230"/>
                  </a:lnTo>
                  <a:lnTo>
                    <a:pt x="1281" y="256"/>
                  </a:lnTo>
                  <a:lnTo>
                    <a:pt x="1289" y="286"/>
                  </a:lnTo>
                  <a:lnTo>
                    <a:pt x="1293" y="327"/>
                  </a:lnTo>
                  <a:lnTo>
                    <a:pt x="1289" y="376"/>
                  </a:lnTo>
                  <a:lnTo>
                    <a:pt x="1281" y="432"/>
                  </a:lnTo>
                  <a:lnTo>
                    <a:pt x="1266" y="495"/>
                  </a:lnTo>
                  <a:lnTo>
                    <a:pt x="1243" y="561"/>
                  </a:lnTo>
                  <a:lnTo>
                    <a:pt x="1216" y="632"/>
                  </a:lnTo>
                  <a:lnTo>
                    <a:pt x="1182" y="704"/>
                  </a:lnTo>
                  <a:lnTo>
                    <a:pt x="1143" y="776"/>
                  </a:lnTo>
                  <a:lnTo>
                    <a:pt x="1097" y="849"/>
                  </a:lnTo>
                  <a:lnTo>
                    <a:pt x="1045" y="921"/>
                  </a:lnTo>
                  <a:lnTo>
                    <a:pt x="985" y="987"/>
                  </a:lnTo>
                  <a:lnTo>
                    <a:pt x="921" y="1051"/>
                  </a:lnTo>
                  <a:lnTo>
                    <a:pt x="849" y="1107"/>
                  </a:lnTo>
                  <a:lnTo>
                    <a:pt x="771" y="1158"/>
                  </a:lnTo>
                  <a:lnTo>
                    <a:pt x="686" y="1200"/>
                  </a:lnTo>
                  <a:lnTo>
                    <a:pt x="685" y="1200"/>
                  </a:lnTo>
                  <a:lnTo>
                    <a:pt x="681" y="1202"/>
                  </a:lnTo>
                  <a:lnTo>
                    <a:pt x="673" y="1204"/>
                  </a:lnTo>
                  <a:lnTo>
                    <a:pt x="664" y="1205"/>
                  </a:lnTo>
                  <a:lnTo>
                    <a:pt x="651" y="1207"/>
                  </a:lnTo>
                  <a:lnTo>
                    <a:pt x="636" y="1207"/>
                  </a:lnTo>
                  <a:lnTo>
                    <a:pt x="619" y="1209"/>
                  </a:lnTo>
                  <a:lnTo>
                    <a:pt x="598" y="1207"/>
                  </a:lnTo>
                  <a:lnTo>
                    <a:pt x="576" y="1205"/>
                  </a:lnTo>
                  <a:lnTo>
                    <a:pt x="552" y="1202"/>
                  </a:lnTo>
                  <a:lnTo>
                    <a:pt x="527" y="1195"/>
                  </a:lnTo>
                  <a:lnTo>
                    <a:pt x="498" y="1189"/>
                  </a:lnTo>
                  <a:lnTo>
                    <a:pt x="467" y="1178"/>
                  </a:lnTo>
                  <a:lnTo>
                    <a:pt x="437" y="1165"/>
                  </a:lnTo>
                  <a:lnTo>
                    <a:pt x="403" y="1150"/>
                  </a:lnTo>
                  <a:lnTo>
                    <a:pt x="367" y="1129"/>
                  </a:lnTo>
                  <a:lnTo>
                    <a:pt x="332" y="1107"/>
                  </a:lnTo>
                  <a:lnTo>
                    <a:pt x="299" y="1085"/>
                  </a:lnTo>
                  <a:lnTo>
                    <a:pt x="267" y="1063"/>
                  </a:lnTo>
                  <a:lnTo>
                    <a:pt x="238" y="1039"/>
                  </a:lnTo>
                  <a:lnTo>
                    <a:pt x="211" y="1016"/>
                  </a:lnTo>
                  <a:lnTo>
                    <a:pt x="185" y="990"/>
                  </a:lnTo>
                  <a:lnTo>
                    <a:pt x="163" y="965"/>
                  </a:lnTo>
                  <a:lnTo>
                    <a:pt x="143" y="939"/>
                  </a:lnTo>
                  <a:lnTo>
                    <a:pt x="126" y="912"/>
                  </a:lnTo>
                  <a:lnTo>
                    <a:pt x="112" y="883"/>
                  </a:lnTo>
                  <a:lnTo>
                    <a:pt x="101" y="853"/>
                  </a:lnTo>
                  <a:lnTo>
                    <a:pt x="92" y="822"/>
                  </a:lnTo>
                  <a:lnTo>
                    <a:pt x="87" y="790"/>
                  </a:lnTo>
                  <a:lnTo>
                    <a:pt x="84" y="756"/>
                  </a:lnTo>
                  <a:lnTo>
                    <a:pt x="85" y="722"/>
                  </a:lnTo>
                  <a:lnTo>
                    <a:pt x="90" y="685"/>
                  </a:lnTo>
                  <a:lnTo>
                    <a:pt x="94" y="615"/>
                  </a:lnTo>
                  <a:lnTo>
                    <a:pt x="80" y="558"/>
                  </a:lnTo>
                  <a:lnTo>
                    <a:pt x="58" y="503"/>
                  </a:lnTo>
                  <a:lnTo>
                    <a:pt x="33" y="451"/>
                  </a:lnTo>
                  <a:lnTo>
                    <a:pt x="11" y="393"/>
                  </a:lnTo>
                  <a:lnTo>
                    <a:pt x="0" y="329"/>
                  </a:lnTo>
                  <a:lnTo>
                    <a:pt x="9" y="251"/>
                  </a:lnTo>
                  <a:lnTo>
                    <a:pt x="41" y="156"/>
                  </a:lnTo>
                  <a:close/>
                </a:path>
              </a:pathLst>
            </a:custGeom>
            <a:solidFill>
              <a:srgbClr val="C4D8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863" y="1538"/>
              <a:ext cx="1238" cy="1162"/>
            </a:xfrm>
            <a:custGeom>
              <a:avLst/>
              <a:gdLst/>
              <a:ahLst/>
              <a:cxnLst>
                <a:cxn ang="0">
                  <a:pos x="41" y="144"/>
                </a:cxn>
                <a:cxn ang="0">
                  <a:pos x="69" y="107"/>
                </a:cxn>
                <a:cxn ang="0">
                  <a:pos x="132" y="59"/>
                </a:cxn>
                <a:cxn ang="0">
                  <a:pos x="234" y="32"/>
                </a:cxn>
                <a:cxn ang="0">
                  <a:pos x="334" y="39"/>
                </a:cxn>
                <a:cxn ang="0">
                  <a:pos x="390" y="46"/>
                </a:cxn>
                <a:cxn ang="0">
                  <a:pos x="438" y="47"/>
                </a:cxn>
                <a:cxn ang="0">
                  <a:pos x="482" y="47"/>
                </a:cxn>
                <a:cxn ang="0">
                  <a:pos x="523" y="44"/>
                </a:cxn>
                <a:cxn ang="0">
                  <a:pos x="562" y="37"/>
                </a:cxn>
                <a:cxn ang="0">
                  <a:pos x="603" y="27"/>
                </a:cxn>
                <a:cxn ang="0">
                  <a:pos x="645" y="14"/>
                </a:cxn>
                <a:cxn ang="0">
                  <a:pos x="696" y="2"/>
                </a:cxn>
                <a:cxn ang="0">
                  <a:pos x="762" y="3"/>
                </a:cxn>
                <a:cxn ang="0">
                  <a:pos x="844" y="19"/>
                </a:cxn>
                <a:cxn ang="0">
                  <a:pos x="929" y="46"/>
                </a:cxn>
                <a:cxn ang="0">
                  <a:pos x="1015" y="83"/>
                </a:cxn>
                <a:cxn ang="0">
                  <a:pos x="1095" y="125"/>
                </a:cxn>
                <a:cxn ang="0">
                  <a:pos x="1163" y="173"/>
                </a:cxn>
                <a:cxn ang="0">
                  <a:pos x="1211" y="222"/>
                </a:cxn>
                <a:cxn ang="0">
                  <a:pos x="1234" y="276"/>
                </a:cxn>
                <a:cxn ang="0">
                  <a:pos x="1234" y="363"/>
                </a:cxn>
                <a:cxn ang="0">
                  <a:pos x="1211" y="476"/>
                </a:cxn>
                <a:cxn ang="0">
                  <a:pos x="1165" y="609"/>
                </a:cxn>
                <a:cxn ang="0">
                  <a:pos x="1093" y="748"/>
                </a:cxn>
                <a:cxn ang="0">
                  <a:pos x="998" y="885"/>
                </a:cxn>
                <a:cxn ang="0">
                  <a:pos x="880" y="1011"/>
                </a:cxn>
                <a:cxn ang="0">
                  <a:pos x="737" y="1114"/>
                </a:cxn>
                <a:cxn ang="0">
                  <a:pos x="654" y="1155"/>
                </a:cxn>
                <a:cxn ang="0">
                  <a:pos x="643" y="1158"/>
                </a:cxn>
                <a:cxn ang="0">
                  <a:pos x="621" y="1162"/>
                </a:cxn>
                <a:cxn ang="0">
                  <a:pos x="591" y="1162"/>
                </a:cxn>
                <a:cxn ang="0">
                  <a:pos x="550" y="1160"/>
                </a:cxn>
                <a:cxn ang="0">
                  <a:pos x="503" y="1151"/>
                </a:cxn>
                <a:cxn ang="0">
                  <a:pos x="446" y="1133"/>
                </a:cxn>
                <a:cxn ang="0">
                  <a:pos x="384" y="1106"/>
                </a:cxn>
                <a:cxn ang="0">
                  <a:pos x="316" y="1067"/>
                </a:cxn>
                <a:cxn ang="0">
                  <a:pos x="255" y="1022"/>
                </a:cxn>
                <a:cxn ang="0">
                  <a:pos x="200" y="978"/>
                </a:cxn>
                <a:cxn ang="0">
                  <a:pos x="154" y="929"/>
                </a:cxn>
                <a:cxn ang="0">
                  <a:pos x="119" y="878"/>
                </a:cxn>
                <a:cxn ang="0">
                  <a:pos x="95" y="822"/>
                </a:cxn>
                <a:cxn ang="0">
                  <a:pos x="81" y="761"/>
                </a:cxn>
                <a:cxn ang="0">
                  <a:pos x="80" y="695"/>
                </a:cxn>
                <a:cxn ang="0">
                  <a:pos x="88" y="593"/>
                </a:cxn>
                <a:cxn ang="0">
                  <a:pos x="53" y="485"/>
                </a:cxn>
                <a:cxn ang="0">
                  <a:pos x="8" y="380"/>
                </a:cxn>
                <a:cxn ang="0">
                  <a:pos x="7" y="242"/>
                </a:cxn>
              </a:cxnLst>
              <a:rect l="0" t="0" r="r" b="b"/>
              <a:pathLst>
                <a:path w="1238" h="1162">
                  <a:moveTo>
                    <a:pt x="37" y="151"/>
                  </a:moveTo>
                  <a:lnTo>
                    <a:pt x="41" y="144"/>
                  </a:lnTo>
                  <a:lnTo>
                    <a:pt x="51" y="129"/>
                  </a:lnTo>
                  <a:lnTo>
                    <a:pt x="69" y="107"/>
                  </a:lnTo>
                  <a:lnTo>
                    <a:pt x="97" y="83"/>
                  </a:lnTo>
                  <a:lnTo>
                    <a:pt x="132" y="59"/>
                  </a:lnTo>
                  <a:lnTo>
                    <a:pt x="178" y="41"/>
                  </a:lnTo>
                  <a:lnTo>
                    <a:pt x="234" y="32"/>
                  </a:lnTo>
                  <a:lnTo>
                    <a:pt x="302" y="36"/>
                  </a:lnTo>
                  <a:lnTo>
                    <a:pt x="334" y="39"/>
                  </a:lnTo>
                  <a:lnTo>
                    <a:pt x="363" y="42"/>
                  </a:lnTo>
                  <a:lnTo>
                    <a:pt x="390" y="46"/>
                  </a:lnTo>
                  <a:lnTo>
                    <a:pt x="416" y="47"/>
                  </a:lnTo>
                  <a:lnTo>
                    <a:pt x="438" y="47"/>
                  </a:lnTo>
                  <a:lnTo>
                    <a:pt x="462" y="47"/>
                  </a:lnTo>
                  <a:lnTo>
                    <a:pt x="482" y="47"/>
                  </a:lnTo>
                  <a:lnTo>
                    <a:pt x="503" y="46"/>
                  </a:lnTo>
                  <a:lnTo>
                    <a:pt x="523" y="44"/>
                  </a:lnTo>
                  <a:lnTo>
                    <a:pt x="542" y="41"/>
                  </a:lnTo>
                  <a:lnTo>
                    <a:pt x="562" y="37"/>
                  </a:lnTo>
                  <a:lnTo>
                    <a:pt x="582" y="32"/>
                  </a:lnTo>
                  <a:lnTo>
                    <a:pt x="603" y="27"/>
                  </a:lnTo>
                  <a:lnTo>
                    <a:pt x="623" y="20"/>
                  </a:lnTo>
                  <a:lnTo>
                    <a:pt x="645" y="14"/>
                  </a:lnTo>
                  <a:lnTo>
                    <a:pt x="669" y="7"/>
                  </a:lnTo>
                  <a:lnTo>
                    <a:pt x="696" y="2"/>
                  </a:lnTo>
                  <a:lnTo>
                    <a:pt x="727" y="0"/>
                  </a:lnTo>
                  <a:lnTo>
                    <a:pt x="762" y="3"/>
                  </a:lnTo>
                  <a:lnTo>
                    <a:pt x="801" y="8"/>
                  </a:lnTo>
                  <a:lnTo>
                    <a:pt x="844" y="19"/>
                  </a:lnTo>
                  <a:lnTo>
                    <a:pt x="886" y="31"/>
                  </a:lnTo>
                  <a:lnTo>
                    <a:pt x="929" y="46"/>
                  </a:lnTo>
                  <a:lnTo>
                    <a:pt x="973" y="63"/>
                  </a:lnTo>
                  <a:lnTo>
                    <a:pt x="1015" y="83"/>
                  </a:lnTo>
                  <a:lnTo>
                    <a:pt x="1056" y="103"/>
                  </a:lnTo>
                  <a:lnTo>
                    <a:pt x="1095" y="125"/>
                  </a:lnTo>
                  <a:lnTo>
                    <a:pt x="1131" y="149"/>
                  </a:lnTo>
                  <a:lnTo>
                    <a:pt x="1163" y="173"/>
                  </a:lnTo>
                  <a:lnTo>
                    <a:pt x="1190" y="198"/>
                  </a:lnTo>
                  <a:lnTo>
                    <a:pt x="1211" y="222"/>
                  </a:lnTo>
                  <a:lnTo>
                    <a:pt x="1226" y="248"/>
                  </a:lnTo>
                  <a:lnTo>
                    <a:pt x="1234" y="276"/>
                  </a:lnTo>
                  <a:lnTo>
                    <a:pt x="1238" y="315"/>
                  </a:lnTo>
                  <a:lnTo>
                    <a:pt x="1234" y="363"/>
                  </a:lnTo>
                  <a:lnTo>
                    <a:pt x="1226" y="417"/>
                  </a:lnTo>
                  <a:lnTo>
                    <a:pt x="1211" y="476"/>
                  </a:lnTo>
                  <a:lnTo>
                    <a:pt x="1190" y="541"/>
                  </a:lnTo>
                  <a:lnTo>
                    <a:pt x="1165" y="609"/>
                  </a:lnTo>
                  <a:lnTo>
                    <a:pt x="1133" y="678"/>
                  </a:lnTo>
                  <a:lnTo>
                    <a:pt x="1093" y="748"/>
                  </a:lnTo>
                  <a:lnTo>
                    <a:pt x="1049" y="817"/>
                  </a:lnTo>
                  <a:lnTo>
                    <a:pt x="998" y="885"/>
                  </a:lnTo>
                  <a:lnTo>
                    <a:pt x="942" y="951"/>
                  </a:lnTo>
                  <a:lnTo>
                    <a:pt x="880" y="1011"/>
                  </a:lnTo>
                  <a:lnTo>
                    <a:pt x="812" y="1067"/>
                  </a:lnTo>
                  <a:lnTo>
                    <a:pt x="737" y="1114"/>
                  </a:lnTo>
                  <a:lnTo>
                    <a:pt x="655" y="1155"/>
                  </a:lnTo>
                  <a:lnTo>
                    <a:pt x="654" y="1155"/>
                  </a:lnTo>
                  <a:lnTo>
                    <a:pt x="650" y="1156"/>
                  </a:lnTo>
                  <a:lnTo>
                    <a:pt x="643" y="1158"/>
                  </a:lnTo>
                  <a:lnTo>
                    <a:pt x="633" y="1160"/>
                  </a:lnTo>
                  <a:lnTo>
                    <a:pt x="621" y="1162"/>
                  </a:lnTo>
                  <a:lnTo>
                    <a:pt x="608" y="1162"/>
                  </a:lnTo>
                  <a:lnTo>
                    <a:pt x="591" y="1162"/>
                  </a:lnTo>
                  <a:lnTo>
                    <a:pt x="572" y="1162"/>
                  </a:lnTo>
                  <a:lnTo>
                    <a:pt x="550" y="1160"/>
                  </a:lnTo>
                  <a:lnTo>
                    <a:pt x="526" y="1156"/>
                  </a:lnTo>
                  <a:lnTo>
                    <a:pt x="503" y="1151"/>
                  </a:lnTo>
                  <a:lnTo>
                    <a:pt x="475" y="1143"/>
                  </a:lnTo>
                  <a:lnTo>
                    <a:pt x="446" y="1133"/>
                  </a:lnTo>
                  <a:lnTo>
                    <a:pt x="416" y="1121"/>
                  </a:lnTo>
                  <a:lnTo>
                    <a:pt x="384" y="1106"/>
                  </a:lnTo>
                  <a:lnTo>
                    <a:pt x="350" y="1087"/>
                  </a:lnTo>
                  <a:lnTo>
                    <a:pt x="316" y="1067"/>
                  </a:lnTo>
                  <a:lnTo>
                    <a:pt x="283" y="1045"/>
                  </a:lnTo>
                  <a:lnTo>
                    <a:pt x="255" y="1022"/>
                  </a:lnTo>
                  <a:lnTo>
                    <a:pt x="226" y="1000"/>
                  </a:lnTo>
                  <a:lnTo>
                    <a:pt x="200" y="978"/>
                  </a:lnTo>
                  <a:lnTo>
                    <a:pt x="176" y="955"/>
                  </a:lnTo>
                  <a:lnTo>
                    <a:pt x="154" y="929"/>
                  </a:lnTo>
                  <a:lnTo>
                    <a:pt x="136" y="904"/>
                  </a:lnTo>
                  <a:lnTo>
                    <a:pt x="119" y="878"/>
                  </a:lnTo>
                  <a:lnTo>
                    <a:pt x="105" y="851"/>
                  </a:lnTo>
                  <a:lnTo>
                    <a:pt x="95" y="822"/>
                  </a:lnTo>
                  <a:lnTo>
                    <a:pt x="86" y="792"/>
                  </a:lnTo>
                  <a:lnTo>
                    <a:pt x="81" y="761"/>
                  </a:lnTo>
                  <a:lnTo>
                    <a:pt x="80" y="729"/>
                  </a:lnTo>
                  <a:lnTo>
                    <a:pt x="80" y="695"/>
                  </a:lnTo>
                  <a:lnTo>
                    <a:pt x="85" y="660"/>
                  </a:lnTo>
                  <a:lnTo>
                    <a:pt x="88" y="593"/>
                  </a:lnTo>
                  <a:lnTo>
                    <a:pt x="75" y="538"/>
                  </a:lnTo>
                  <a:lnTo>
                    <a:pt x="53" y="485"/>
                  </a:lnTo>
                  <a:lnTo>
                    <a:pt x="29" y="434"/>
                  </a:lnTo>
                  <a:lnTo>
                    <a:pt x="8" y="380"/>
                  </a:lnTo>
                  <a:lnTo>
                    <a:pt x="0" y="317"/>
                  </a:lnTo>
                  <a:lnTo>
                    <a:pt x="7" y="242"/>
                  </a:lnTo>
                  <a:lnTo>
                    <a:pt x="37" y="151"/>
                  </a:lnTo>
                  <a:close/>
                </a:path>
              </a:pathLst>
            </a:custGeom>
            <a:solidFill>
              <a:srgbClr val="BAD3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887" y="1567"/>
              <a:ext cx="1183" cy="1114"/>
            </a:xfrm>
            <a:custGeom>
              <a:avLst/>
              <a:gdLst/>
              <a:ahLst/>
              <a:cxnLst>
                <a:cxn ang="0">
                  <a:pos x="40" y="141"/>
                </a:cxn>
                <a:cxn ang="0">
                  <a:pos x="68" y="103"/>
                </a:cxn>
                <a:cxn ang="0">
                  <a:pos x="127" y="57"/>
                </a:cxn>
                <a:cxn ang="0">
                  <a:pos x="225" y="30"/>
                </a:cxn>
                <a:cxn ang="0">
                  <a:pos x="321" y="37"/>
                </a:cxn>
                <a:cxn ang="0">
                  <a:pos x="373" y="44"/>
                </a:cxn>
                <a:cxn ang="0">
                  <a:pos x="421" y="46"/>
                </a:cxn>
                <a:cxn ang="0">
                  <a:pos x="462" y="46"/>
                </a:cxn>
                <a:cxn ang="0">
                  <a:pos x="501" y="42"/>
                </a:cxn>
                <a:cxn ang="0">
                  <a:pos x="538" y="35"/>
                </a:cxn>
                <a:cxn ang="0">
                  <a:pos x="577" y="27"/>
                </a:cxn>
                <a:cxn ang="0">
                  <a:pos x="618" y="13"/>
                </a:cxn>
                <a:cxn ang="0">
                  <a:pos x="665" y="2"/>
                </a:cxn>
                <a:cxn ang="0">
                  <a:pos x="730" y="3"/>
                </a:cxn>
                <a:cxn ang="0">
                  <a:pos x="806" y="17"/>
                </a:cxn>
                <a:cxn ang="0">
                  <a:pos x="889" y="44"/>
                </a:cxn>
                <a:cxn ang="0">
                  <a:pos x="971" y="80"/>
                </a:cxn>
                <a:cxn ang="0">
                  <a:pos x="1047" y="120"/>
                </a:cxn>
                <a:cxn ang="0">
                  <a:pos x="1112" y="166"/>
                </a:cxn>
                <a:cxn ang="0">
                  <a:pos x="1158" y="213"/>
                </a:cxn>
                <a:cxn ang="0">
                  <a:pos x="1180" y="266"/>
                </a:cxn>
                <a:cxn ang="0">
                  <a:pos x="1180" y="347"/>
                </a:cxn>
                <a:cxn ang="0">
                  <a:pos x="1158" y="458"/>
                </a:cxn>
                <a:cxn ang="0">
                  <a:pos x="1114" y="583"/>
                </a:cxn>
                <a:cxn ang="0">
                  <a:pos x="1046" y="717"/>
                </a:cxn>
                <a:cxn ang="0">
                  <a:pos x="956" y="849"/>
                </a:cxn>
                <a:cxn ang="0">
                  <a:pos x="842" y="970"/>
                </a:cxn>
                <a:cxn ang="0">
                  <a:pos x="706" y="1068"/>
                </a:cxn>
                <a:cxn ang="0">
                  <a:pos x="626" y="1107"/>
                </a:cxn>
                <a:cxn ang="0">
                  <a:pos x="616" y="1110"/>
                </a:cxn>
                <a:cxn ang="0">
                  <a:pos x="596" y="1114"/>
                </a:cxn>
                <a:cxn ang="0">
                  <a:pos x="565" y="1114"/>
                </a:cxn>
                <a:cxn ang="0">
                  <a:pos x="528" y="1112"/>
                </a:cxn>
                <a:cxn ang="0">
                  <a:pos x="482" y="1104"/>
                </a:cxn>
                <a:cxn ang="0">
                  <a:pos x="428" y="1087"/>
                </a:cxn>
                <a:cxn ang="0">
                  <a:pos x="368" y="1060"/>
                </a:cxn>
                <a:cxn ang="0">
                  <a:pos x="304" y="1021"/>
                </a:cxn>
                <a:cxn ang="0">
                  <a:pos x="244" y="980"/>
                </a:cxn>
                <a:cxn ang="0">
                  <a:pos x="193" y="938"/>
                </a:cxn>
                <a:cxn ang="0">
                  <a:pos x="149" y="890"/>
                </a:cxn>
                <a:cxn ang="0">
                  <a:pos x="115" y="841"/>
                </a:cxn>
                <a:cxn ang="0">
                  <a:pos x="91" y="788"/>
                </a:cxn>
                <a:cxn ang="0">
                  <a:pos x="79" y="729"/>
                </a:cxn>
                <a:cxn ang="0">
                  <a:pos x="78" y="666"/>
                </a:cxn>
                <a:cxn ang="0">
                  <a:pos x="86" y="570"/>
                </a:cxn>
                <a:cxn ang="0">
                  <a:pos x="52" y="466"/>
                </a:cxn>
                <a:cxn ang="0">
                  <a:pos x="10" y="364"/>
                </a:cxn>
                <a:cxn ang="0">
                  <a:pos x="6" y="232"/>
                </a:cxn>
              </a:cxnLst>
              <a:rect l="0" t="0" r="r" b="b"/>
              <a:pathLst>
                <a:path w="1183" h="1114">
                  <a:moveTo>
                    <a:pt x="37" y="146"/>
                  </a:moveTo>
                  <a:lnTo>
                    <a:pt x="40" y="141"/>
                  </a:lnTo>
                  <a:lnTo>
                    <a:pt x="51" y="124"/>
                  </a:lnTo>
                  <a:lnTo>
                    <a:pt x="68" y="103"/>
                  </a:lnTo>
                  <a:lnTo>
                    <a:pt x="93" y="80"/>
                  </a:lnTo>
                  <a:lnTo>
                    <a:pt x="127" y="57"/>
                  </a:lnTo>
                  <a:lnTo>
                    <a:pt x="171" y="41"/>
                  </a:lnTo>
                  <a:lnTo>
                    <a:pt x="225" y="30"/>
                  </a:lnTo>
                  <a:lnTo>
                    <a:pt x="290" y="34"/>
                  </a:lnTo>
                  <a:lnTo>
                    <a:pt x="321" y="37"/>
                  </a:lnTo>
                  <a:lnTo>
                    <a:pt x="348" y="41"/>
                  </a:lnTo>
                  <a:lnTo>
                    <a:pt x="373" y="44"/>
                  </a:lnTo>
                  <a:lnTo>
                    <a:pt x="397" y="46"/>
                  </a:lnTo>
                  <a:lnTo>
                    <a:pt x="421" y="46"/>
                  </a:lnTo>
                  <a:lnTo>
                    <a:pt x="441" y="46"/>
                  </a:lnTo>
                  <a:lnTo>
                    <a:pt x="462" y="46"/>
                  </a:lnTo>
                  <a:lnTo>
                    <a:pt x="482" y="44"/>
                  </a:lnTo>
                  <a:lnTo>
                    <a:pt x="501" y="42"/>
                  </a:lnTo>
                  <a:lnTo>
                    <a:pt x="519" y="39"/>
                  </a:lnTo>
                  <a:lnTo>
                    <a:pt x="538" y="35"/>
                  </a:lnTo>
                  <a:lnTo>
                    <a:pt x="557" y="32"/>
                  </a:lnTo>
                  <a:lnTo>
                    <a:pt x="577" y="27"/>
                  </a:lnTo>
                  <a:lnTo>
                    <a:pt x="596" y="20"/>
                  </a:lnTo>
                  <a:lnTo>
                    <a:pt x="618" y="13"/>
                  </a:lnTo>
                  <a:lnTo>
                    <a:pt x="640" y="7"/>
                  </a:lnTo>
                  <a:lnTo>
                    <a:pt x="665" y="2"/>
                  </a:lnTo>
                  <a:lnTo>
                    <a:pt x="696" y="0"/>
                  </a:lnTo>
                  <a:lnTo>
                    <a:pt x="730" y="3"/>
                  </a:lnTo>
                  <a:lnTo>
                    <a:pt x="767" y="8"/>
                  </a:lnTo>
                  <a:lnTo>
                    <a:pt x="806" y="17"/>
                  </a:lnTo>
                  <a:lnTo>
                    <a:pt x="847" y="29"/>
                  </a:lnTo>
                  <a:lnTo>
                    <a:pt x="889" y="44"/>
                  </a:lnTo>
                  <a:lnTo>
                    <a:pt x="930" y="61"/>
                  </a:lnTo>
                  <a:lnTo>
                    <a:pt x="971" y="80"/>
                  </a:lnTo>
                  <a:lnTo>
                    <a:pt x="1010" y="98"/>
                  </a:lnTo>
                  <a:lnTo>
                    <a:pt x="1047" y="120"/>
                  </a:lnTo>
                  <a:lnTo>
                    <a:pt x="1081" y="142"/>
                  </a:lnTo>
                  <a:lnTo>
                    <a:pt x="1112" y="166"/>
                  </a:lnTo>
                  <a:lnTo>
                    <a:pt x="1137" y="190"/>
                  </a:lnTo>
                  <a:lnTo>
                    <a:pt x="1158" y="213"/>
                  </a:lnTo>
                  <a:lnTo>
                    <a:pt x="1171" y="237"/>
                  </a:lnTo>
                  <a:lnTo>
                    <a:pt x="1180" y="266"/>
                  </a:lnTo>
                  <a:lnTo>
                    <a:pt x="1183" y="303"/>
                  </a:lnTo>
                  <a:lnTo>
                    <a:pt x="1180" y="347"/>
                  </a:lnTo>
                  <a:lnTo>
                    <a:pt x="1171" y="400"/>
                  </a:lnTo>
                  <a:lnTo>
                    <a:pt x="1158" y="458"/>
                  </a:lnTo>
                  <a:lnTo>
                    <a:pt x="1139" y="519"/>
                  </a:lnTo>
                  <a:lnTo>
                    <a:pt x="1114" y="583"/>
                  </a:lnTo>
                  <a:lnTo>
                    <a:pt x="1083" y="649"/>
                  </a:lnTo>
                  <a:lnTo>
                    <a:pt x="1046" y="717"/>
                  </a:lnTo>
                  <a:lnTo>
                    <a:pt x="1003" y="783"/>
                  </a:lnTo>
                  <a:lnTo>
                    <a:pt x="956" y="849"/>
                  </a:lnTo>
                  <a:lnTo>
                    <a:pt x="901" y="910"/>
                  </a:lnTo>
                  <a:lnTo>
                    <a:pt x="842" y="970"/>
                  </a:lnTo>
                  <a:lnTo>
                    <a:pt x="777" y="1022"/>
                  </a:lnTo>
                  <a:lnTo>
                    <a:pt x="706" y="1068"/>
                  </a:lnTo>
                  <a:lnTo>
                    <a:pt x="628" y="1107"/>
                  </a:lnTo>
                  <a:lnTo>
                    <a:pt x="626" y="1107"/>
                  </a:lnTo>
                  <a:lnTo>
                    <a:pt x="623" y="1109"/>
                  </a:lnTo>
                  <a:lnTo>
                    <a:pt x="616" y="1110"/>
                  </a:lnTo>
                  <a:lnTo>
                    <a:pt x="608" y="1112"/>
                  </a:lnTo>
                  <a:lnTo>
                    <a:pt x="596" y="1114"/>
                  </a:lnTo>
                  <a:lnTo>
                    <a:pt x="582" y="1114"/>
                  </a:lnTo>
                  <a:lnTo>
                    <a:pt x="565" y="1114"/>
                  </a:lnTo>
                  <a:lnTo>
                    <a:pt x="548" y="1114"/>
                  </a:lnTo>
                  <a:lnTo>
                    <a:pt x="528" y="1112"/>
                  </a:lnTo>
                  <a:lnTo>
                    <a:pt x="506" y="1109"/>
                  </a:lnTo>
                  <a:lnTo>
                    <a:pt x="482" y="1104"/>
                  </a:lnTo>
                  <a:lnTo>
                    <a:pt x="455" y="1097"/>
                  </a:lnTo>
                  <a:lnTo>
                    <a:pt x="428" y="1087"/>
                  </a:lnTo>
                  <a:lnTo>
                    <a:pt x="399" y="1075"/>
                  </a:lnTo>
                  <a:lnTo>
                    <a:pt x="368" y="1060"/>
                  </a:lnTo>
                  <a:lnTo>
                    <a:pt x="336" y="1041"/>
                  </a:lnTo>
                  <a:lnTo>
                    <a:pt x="304" y="1021"/>
                  </a:lnTo>
                  <a:lnTo>
                    <a:pt x="273" y="1000"/>
                  </a:lnTo>
                  <a:lnTo>
                    <a:pt x="244" y="980"/>
                  </a:lnTo>
                  <a:lnTo>
                    <a:pt x="217" y="960"/>
                  </a:lnTo>
                  <a:lnTo>
                    <a:pt x="193" y="938"/>
                  </a:lnTo>
                  <a:lnTo>
                    <a:pt x="169" y="914"/>
                  </a:lnTo>
                  <a:lnTo>
                    <a:pt x="149" y="890"/>
                  </a:lnTo>
                  <a:lnTo>
                    <a:pt x="130" y="866"/>
                  </a:lnTo>
                  <a:lnTo>
                    <a:pt x="115" y="841"/>
                  </a:lnTo>
                  <a:lnTo>
                    <a:pt x="102" y="815"/>
                  </a:lnTo>
                  <a:lnTo>
                    <a:pt x="91" y="788"/>
                  </a:lnTo>
                  <a:lnTo>
                    <a:pt x="85" y="759"/>
                  </a:lnTo>
                  <a:lnTo>
                    <a:pt x="79" y="729"/>
                  </a:lnTo>
                  <a:lnTo>
                    <a:pt x="78" y="698"/>
                  </a:lnTo>
                  <a:lnTo>
                    <a:pt x="78" y="666"/>
                  </a:lnTo>
                  <a:lnTo>
                    <a:pt x="83" y="632"/>
                  </a:lnTo>
                  <a:lnTo>
                    <a:pt x="86" y="570"/>
                  </a:lnTo>
                  <a:lnTo>
                    <a:pt x="73" y="515"/>
                  </a:lnTo>
                  <a:lnTo>
                    <a:pt x="52" y="466"/>
                  </a:lnTo>
                  <a:lnTo>
                    <a:pt x="29" y="417"/>
                  </a:lnTo>
                  <a:lnTo>
                    <a:pt x="10" y="364"/>
                  </a:lnTo>
                  <a:lnTo>
                    <a:pt x="0" y="303"/>
                  </a:lnTo>
                  <a:lnTo>
                    <a:pt x="6" y="232"/>
                  </a:lnTo>
                  <a:lnTo>
                    <a:pt x="37" y="146"/>
                  </a:lnTo>
                  <a:close/>
                </a:path>
              </a:pathLst>
            </a:custGeom>
            <a:solidFill>
              <a:srgbClr val="ADCC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96" y="1345"/>
              <a:ext cx="385" cy="554"/>
            </a:xfrm>
            <a:custGeom>
              <a:avLst/>
              <a:gdLst/>
              <a:ahLst/>
              <a:cxnLst>
                <a:cxn ang="0">
                  <a:pos x="377" y="398"/>
                </a:cxn>
                <a:cxn ang="0">
                  <a:pos x="375" y="391"/>
                </a:cxn>
                <a:cxn ang="0">
                  <a:pos x="368" y="374"/>
                </a:cxn>
                <a:cxn ang="0">
                  <a:pos x="356" y="347"/>
                </a:cxn>
                <a:cxn ang="0">
                  <a:pos x="344" y="315"/>
                </a:cxn>
                <a:cxn ang="0">
                  <a:pos x="329" y="278"/>
                </a:cxn>
                <a:cxn ang="0">
                  <a:pos x="312" y="240"/>
                </a:cxn>
                <a:cxn ang="0">
                  <a:pos x="293" y="205"/>
                </a:cxn>
                <a:cxn ang="0">
                  <a:pos x="276" y="171"/>
                </a:cxn>
                <a:cxn ang="0">
                  <a:pos x="265" y="156"/>
                </a:cxn>
                <a:cxn ang="0">
                  <a:pos x="249" y="137"/>
                </a:cxn>
                <a:cxn ang="0">
                  <a:pos x="229" y="120"/>
                </a:cxn>
                <a:cxn ang="0">
                  <a:pos x="207" y="101"/>
                </a:cxn>
                <a:cxn ang="0">
                  <a:pos x="181" y="84"/>
                </a:cxn>
                <a:cxn ang="0">
                  <a:pos x="156" y="66"/>
                </a:cxn>
                <a:cxn ang="0">
                  <a:pos x="129" y="51"/>
                </a:cxn>
                <a:cxn ang="0">
                  <a:pos x="103" y="35"/>
                </a:cxn>
                <a:cxn ang="0">
                  <a:pos x="78" y="22"/>
                </a:cxn>
                <a:cxn ang="0">
                  <a:pos x="54" y="12"/>
                </a:cxn>
                <a:cxn ang="0">
                  <a:pos x="35" y="5"/>
                </a:cxn>
                <a:cxn ang="0">
                  <a:pos x="18" y="0"/>
                </a:cxn>
                <a:cxn ang="0">
                  <a:pos x="6" y="0"/>
                </a:cxn>
                <a:cxn ang="0">
                  <a:pos x="0" y="3"/>
                </a:cxn>
                <a:cxn ang="0">
                  <a:pos x="0" y="12"/>
                </a:cxn>
                <a:cxn ang="0">
                  <a:pos x="6" y="25"/>
                </a:cxn>
                <a:cxn ang="0">
                  <a:pos x="22" y="59"/>
                </a:cxn>
                <a:cxn ang="0">
                  <a:pos x="32" y="96"/>
                </a:cxn>
                <a:cxn ang="0">
                  <a:pos x="34" y="134"/>
                </a:cxn>
                <a:cxn ang="0">
                  <a:pos x="34" y="171"/>
                </a:cxn>
                <a:cxn ang="0">
                  <a:pos x="30" y="208"/>
                </a:cxn>
                <a:cxn ang="0">
                  <a:pos x="27" y="240"/>
                </a:cxn>
                <a:cxn ang="0">
                  <a:pos x="23" y="269"/>
                </a:cxn>
                <a:cxn ang="0">
                  <a:pos x="25" y="291"/>
                </a:cxn>
                <a:cxn ang="0">
                  <a:pos x="35" y="313"/>
                </a:cxn>
                <a:cxn ang="0">
                  <a:pos x="54" y="342"/>
                </a:cxn>
                <a:cxn ang="0">
                  <a:pos x="83" y="376"/>
                </a:cxn>
                <a:cxn ang="0">
                  <a:pos x="115" y="410"/>
                </a:cxn>
                <a:cxn ang="0">
                  <a:pos x="151" y="446"/>
                </a:cxn>
                <a:cxn ang="0">
                  <a:pos x="185" y="478"/>
                </a:cxn>
                <a:cxn ang="0">
                  <a:pos x="217" y="505"/>
                </a:cxn>
                <a:cxn ang="0">
                  <a:pos x="244" y="525"/>
                </a:cxn>
                <a:cxn ang="0">
                  <a:pos x="268" y="539"/>
                </a:cxn>
                <a:cxn ang="0">
                  <a:pos x="295" y="549"/>
                </a:cxn>
                <a:cxn ang="0">
                  <a:pos x="324" y="554"/>
                </a:cxn>
                <a:cxn ang="0">
                  <a:pos x="349" y="549"/>
                </a:cxn>
                <a:cxn ang="0">
                  <a:pos x="370" y="534"/>
                </a:cxn>
                <a:cxn ang="0">
                  <a:pos x="382" y="505"/>
                </a:cxn>
                <a:cxn ang="0">
                  <a:pos x="385" y="461"/>
                </a:cxn>
                <a:cxn ang="0">
                  <a:pos x="377" y="398"/>
                </a:cxn>
              </a:cxnLst>
              <a:rect l="0" t="0" r="r" b="b"/>
              <a:pathLst>
                <a:path w="385" h="554">
                  <a:moveTo>
                    <a:pt x="377" y="398"/>
                  </a:moveTo>
                  <a:lnTo>
                    <a:pt x="375" y="391"/>
                  </a:lnTo>
                  <a:lnTo>
                    <a:pt x="368" y="374"/>
                  </a:lnTo>
                  <a:lnTo>
                    <a:pt x="356" y="347"/>
                  </a:lnTo>
                  <a:lnTo>
                    <a:pt x="344" y="315"/>
                  </a:lnTo>
                  <a:lnTo>
                    <a:pt x="329" y="278"/>
                  </a:lnTo>
                  <a:lnTo>
                    <a:pt x="312" y="240"/>
                  </a:lnTo>
                  <a:lnTo>
                    <a:pt x="293" y="205"/>
                  </a:lnTo>
                  <a:lnTo>
                    <a:pt x="276" y="171"/>
                  </a:lnTo>
                  <a:lnTo>
                    <a:pt x="265" y="156"/>
                  </a:lnTo>
                  <a:lnTo>
                    <a:pt x="249" y="137"/>
                  </a:lnTo>
                  <a:lnTo>
                    <a:pt x="229" y="120"/>
                  </a:lnTo>
                  <a:lnTo>
                    <a:pt x="207" y="101"/>
                  </a:lnTo>
                  <a:lnTo>
                    <a:pt x="181" y="84"/>
                  </a:lnTo>
                  <a:lnTo>
                    <a:pt x="156" y="66"/>
                  </a:lnTo>
                  <a:lnTo>
                    <a:pt x="129" y="51"/>
                  </a:lnTo>
                  <a:lnTo>
                    <a:pt x="103" y="35"/>
                  </a:lnTo>
                  <a:lnTo>
                    <a:pt x="78" y="22"/>
                  </a:lnTo>
                  <a:lnTo>
                    <a:pt x="54" y="12"/>
                  </a:lnTo>
                  <a:lnTo>
                    <a:pt x="35" y="5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3"/>
                  </a:lnTo>
                  <a:lnTo>
                    <a:pt x="0" y="12"/>
                  </a:lnTo>
                  <a:lnTo>
                    <a:pt x="6" y="25"/>
                  </a:lnTo>
                  <a:lnTo>
                    <a:pt x="22" y="59"/>
                  </a:lnTo>
                  <a:lnTo>
                    <a:pt x="32" y="96"/>
                  </a:lnTo>
                  <a:lnTo>
                    <a:pt x="34" y="134"/>
                  </a:lnTo>
                  <a:lnTo>
                    <a:pt x="34" y="171"/>
                  </a:lnTo>
                  <a:lnTo>
                    <a:pt x="30" y="208"/>
                  </a:lnTo>
                  <a:lnTo>
                    <a:pt x="27" y="240"/>
                  </a:lnTo>
                  <a:lnTo>
                    <a:pt x="23" y="269"/>
                  </a:lnTo>
                  <a:lnTo>
                    <a:pt x="25" y="291"/>
                  </a:lnTo>
                  <a:lnTo>
                    <a:pt x="35" y="313"/>
                  </a:lnTo>
                  <a:lnTo>
                    <a:pt x="54" y="342"/>
                  </a:lnTo>
                  <a:lnTo>
                    <a:pt x="83" y="376"/>
                  </a:lnTo>
                  <a:lnTo>
                    <a:pt x="115" y="410"/>
                  </a:lnTo>
                  <a:lnTo>
                    <a:pt x="151" y="446"/>
                  </a:lnTo>
                  <a:lnTo>
                    <a:pt x="185" y="478"/>
                  </a:lnTo>
                  <a:lnTo>
                    <a:pt x="217" y="505"/>
                  </a:lnTo>
                  <a:lnTo>
                    <a:pt x="244" y="525"/>
                  </a:lnTo>
                  <a:lnTo>
                    <a:pt x="268" y="539"/>
                  </a:lnTo>
                  <a:lnTo>
                    <a:pt x="295" y="549"/>
                  </a:lnTo>
                  <a:lnTo>
                    <a:pt x="324" y="554"/>
                  </a:lnTo>
                  <a:lnTo>
                    <a:pt x="349" y="549"/>
                  </a:lnTo>
                  <a:lnTo>
                    <a:pt x="370" y="534"/>
                  </a:lnTo>
                  <a:lnTo>
                    <a:pt x="382" y="505"/>
                  </a:lnTo>
                  <a:lnTo>
                    <a:pt x="385" y="461"/>
                  </a:lnTo>
                  <a:lnTo>
                    <a:pt x="377" y="3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404" y="1358"/>
              <a:ext cx="367" cy="533"/>
            </a:xfrm>
            <a:custGeom>
              <a:avLst/>
              <a:gdLst/>
              <a:ahLst/>
              <a:cxnLst>
                <a:cxn ang="0">
                  <a:pos x="358" y="383"/>
                </a:cxn>
                <a:cxn ang="0">
                  <a:pos x="357" y="377"/>
                </a:cxn>
                <a:cxn ang="0">
                  <a:pos x="350" y="360"/>
                </a:cxn>
                <a:cxn ang="0">
                  <a:pos x="340" y="336"/>
                </a:cxn>
                <a:cxn ang="0">
                  <a:pos x="328" y="304"/>
                </a:cxn>
                <a:cxn ang="0">
                  <a:pos x="313" y="268"/>
                </a:cxn>
                <a:cxn ang="0">
                  <a:pos x="297" y="233"/>
                </a:cxn>
                <a:cxn ang="0">
                  <a:pos x="280" y="197"/>
                </a:cxn>
                <a:cxn ang="0">
                  <a:pos x="263" y="165"/>
                </a:cxn>
                <a:cxn ang="0">
                  <a:pos x="253" y="149"/>
                </a:cxn>
                <a:cxn ang="0">
                  <a:pos x="238" y="133"/>
                </a:cxn>
                <a:cxn ang="0">
                  <a:pos x="219" y="116"/>
                </a:cxn>
                <a:cxn ang="0">
                  <a:pos x="197" y="99"/>
                </a:cxn>
                <a:cxn ang="0">
                  <a:pos x="173" y="82"/>
                </a:cxn>
                <a:cxn ang="0">
                  <a:pos x="150" y="65"/>
                </a:cxn>
                <a:cxn ang="0">
                  <a:pos x="124" y="49"/>
                </a:cxn>
                <a:cxn ang="0">
                  <a:pos x="100" y="34"/>
                </a:cxn>
                <a:cxn ang="0">
                  <a:pos x="77" y="22"/>
                </a:cxn>
                <a:cxn ang="0">
                  <a:pos x="55" y="12"/>
                </a:cxn>
                <a:cxn ang="0">
                  <a:pos x="34" y="5"/>
                </a:cxn>
                <a:cxn ang="0">
                  <a:pos x="19" y="0"/>
                </a:cxn>
                <a:cxn ang="0">
                  <a:pos x="9" y="0"/>
                </a:cxn>
                <a:cxn ang="0">
                  <a:pos x="2" y="4"/>
                </a:cxn>
                <a:cxn ang="0">
                  <a:pos x="0" y="12"/>
                </a:cxn>
                <a:cxn ang="0">
                  <a:pos x="7" y="24"/>
                </a:cxn>
                <a:cxn ang="0">
                  <a:pos x="22" y="56"/>
                </a:cxn>
                <a:cxn ang="0">
                  <a:pos x="31" y="92"/>
                </a:cxn>
                <a:cxn ang="0">
                  <a:pos x="34" y="129"/>
                </a:cxn>
                <a:cxn ang="0">
                  <a:pos x="34" y="165"/>
                </a:cxn>
                <a:cxn ang="0">
                  <a:pos x="31" y="200"/>
                </a:cxn>
                <a:cxn ang="0">
                  <a:pos x="27" y="233"/>
                </a:cxn>
                <a:cxn ang="0">
                  <a:pos x="26" y="260"/>
                </a:cxn>
                <a:cxn ang="0">
                  <a:pos x="26" y="282"/>
                </a:cxn>
                <a:cxn ang="0">
                  <a:pos x="34" y="302"/>
                </a:cxn>
                <a:cxn ang="0">
                  <a:pos x="53" y="331"/>
                </a:cxn>
                <a:cxn ang="0">
                  <a:pos x="80" y="361"/>
                </a:cxn>
                <a:cxn ang="0">
                  <a:pos x="111" y="395"/>
                </a:cxn>
                <a:cxn ang="0">
                  <a:pos x="145" y="429"/>
                </a:cxn>
                <a:cxn ang="0">
                  <a:pos x="177" y="460"/>
                </a:cxn>
                <a:cxn ang="0">
                  <a:pos x="207" y="487"/>
                </a:cxn>
                <a:cxn ang="0">
                  <a:pos x="233" y="506"/>
                </a:cxn>
                <a:cxn ang="0">
                  <a:pos x="257" y="519"/>
                </a:cxn>
                <a:cxn ang="0">
                  <a:pos x="282" y="529"/>
                </a:cxn>
                <a:cxn ang="0">
                  <a:pos x="308" y="533"/>
                </a:cxn>
                <a:cxn ang="0">
                  <a:pos x="331" y="528"/>
                </a:cxn>
                <a:cxn ang="0">
                  <a:pos x="350" y="512"/>
                </a:cxn>
                <a:cxn ang="0">
                  <a:pos x="364" y="485"/>
                </a:cxn>
                <a:cxn ang="0">
                  <a:pos x="367" y="443"/>
                </a:cxn>
                <a:cxn ang="0">
                  <a:pos x="358" y="383"/>
                </a:cxn>
              </a:cxnLst>
              <a:rect l="0" t="0" r="r" b="b"/>
              <a:pathLst>
                <a:path w="367" h="533">
                  <a:moveTo>
                    <a:pt x="358" y="383"/>
                  </a:moveTo>
                  <a:lnTo>
                    <a:pt x="357" y="377"/>
                  </a:lnTo>
                  <a:lnTo>
                    <a:pt x="350" y="360"/>
                  </a:lnTo>
                  <a:lnTo>
                    <a:pt x="340" y="336"/>
                  </a:lnTo>
                  <a:lnTo>
                    <a:pt x="328" y="304"/>
                  </a:lnTo>
                  <a:lnTo>
                    <a:pt x="313" y="268"/>
                  </a:lnTo>
                  <a:lnTo>
                    <a:pt x="297" y="233"/>
                  </a:lnTo>
                  <a:lnTo>
                    <a:pt x="280" y="197"/>
                  </a:lnTo>
                  <a:lnTo>
                    <a:pt x="263" y="165"/>
                  </a:lnTo>
                  <a:lnTo>
                    <a:pt x="253" y="149"/>
                  </a:lnTo>
                  <a:lnTo>
                    <a:pt x="238" y="133"/>
                  </a:lnTo>
                  <a:lnTo>
                    <a:pt x="219" y="116"/>
                  </a:lnTo>
                  <a:lnTo>
                    <a:pt x="197" y="99"/>
                  </a:lnTo>
                  <a:lnTo>
                    <a:pt x="173" y="82"/>
                  </a:lnTo>
                  <a:lnTo>
                    <a:pt x="150" y="65"/>
                  </a:lnTo>
                  <a:lnTo>
                    <a:pt x="124" y="49"/>
                  </a:lnTo>
                  <a:lnTo>
                    <a:pt x="100" y="34"/>
                  </a:lnTo>
                  <a:lnTo>
                    <a:pt x="77" y="22"/>
                  </a:lnTo>
                  <a:lnTo>
                    <a:pt x="55" y="12"/>
                  </a:lnTo>
                  <a:lnTo>
                    <a:pt x="34" y="5"/>
                  </a:lnTo>
                  <a:lnTo>
                    <a:pt x="19" y="0"/>
                  </a:lnTo>
                  <a:lnTo>
                    <a:pt x="9" y="0"/>
                  </a:lnTo>
                  <a:lnTo>
                    <a:pt x="2" y="4"/>
                  </a:lnTo>
                  <a:lnTo>
                    <a:pt x="0" y="12"/>
                  </a:lnTo>
                  <a:lnTo>
                    <a:pt x="7" y="24"/>
                  </a:lnTo>
                  <a:lnTo>
                    <a:pt x="22" y="56"/>
                  </a:lnTo>
                  <a:lnTo>
                    <a:pt x="31" y="92"/>
                  </a:lnTo>
                  <a:lnTo>
                    <a:pt x="34" y="129"/>
                  </a:lnTo>
                  <a:lnTo>
                    <a:pt x="34" y="165"/>
                  </a:lnTo>
                  <a:lnTo>
                    <a:pt x="31" y="200"/>
                  </a:lnTo>
                  <a:lnTo>
                    <a:pt x="27" y="233"/>
                  </a:lnTo>
                  <a:lnTo>
                    <a:pt x="26" y="260"/>
                  </a:lnTo>
                  <a:lnTo>
                    <a:pt x="26" y="282"/>
                  </a:lnTo>
                  <a:lnTo>
                    <a:pt x="34" y="302"/>
                  </a:lnTo>
                  <a:lnTo>
                    <a:pt x="53" y="331"/>
                  </a:lnTo>
                  <a:lnTo>
                    <a:pt x="80" y="361"/>
                  </a:lnTo>
                  <a:lnTo>
                    <a:pt x="111" y="395"/>
                  </a:lnTo>
                  <a:lnTo>
                    <a:pt x="145" y="429"/>
                  </a:lnTo>
                  <a:lnTo>
                    <a:pt x="177" y="460"/>
                  </a:lnTo>
                  <a:lnTo>
                    <a:pt x="207" y="487"/>
                  </a:lnTo>
                  <a:lnTo>
                    <a:pt x="233" y="506"/>
                  </a:lnTo>
                  <a:lnTo>
                    <a:pt x="257" y="519"/>
                  </a:lnTo>
                  <a:lnTo>
                    <a:pt x="282" y="529"/>
                  </a:lnTo>
                  <a:lnTo>
                    <a:pt x="308" y="533"/>
                  </a:lnTo>
                  <a:lnTo>
                    <a:pt x="331" y="528"/>
                  </a:lnTo>
                  <a:lnTo>
                    <a:pt x="350" y="512"/>
                  </a:lnTo>
                  <a:lnTo>
                    <a:pt x="364" y="485"/>
                  </a:lnTo>
                  <a:lnTo>
                    <a:pt x="367" y="443"/>
                  </a:lnTo>
                  <a:lnTo>
                    <a:pt x="358" y="383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419" y="1372"/>
              <a:ext cx="343" cy="510"/>
            </a:xfrm>
            <a:custGeom>
              <a:avLst/>
              <a:gdLst/>
              <a:ahLst/>
              <a:cxnLst>
                <a:cxn ang="0">
                  <a:pos x="337" y="366"/>
                </a:cxn>
                <a:cxn ang="0">
                  <a:pos x="335" y="361"/>
                </a:cxn>
                <a:cxn ang="0">
                  <a:pos x="328" y="344"/>
                </a:cxn>
                <a:cxn ang="0">
                  <a:pos x="320" y="320"/>
                </a:cxn>
                <a:cxn ang="0">
                  <a:pos x="308" y="290"/>
                </a:cxn>
                <a:cxn ang="0">
                  <a:pos x="293" y="258"/>
                </a:cxn>
                <a:cxn ang="0">
                  <a:pos x="277" y="222"/>
                </a:cxn>
                <a:cxn ang="0">
                  <a:pos x="262" y="188"/>
                </a:cxn>
                <a:cxn ang="0">
                  <a:pos x="247" y="158"/>
                </a:cxn>
                <a:cxn ang="0">
                  <a:pos x="236" y="142"/>
                </a:cxn>
                <a:cxn ang="0">
                  <a:pos x="223" y="127"/>
                </a:cxn>
                <a:cxn ang="0">
                  <a:pos x="206" y="110"/>
                </a:cxn>
                <a:cxn ang="0">
                  <a:pos x="186" y="93"/>
                </a:cxn>
                <a:cxn ang="0">
                  <a:pos x="163" y="78"/>
                </a:cxn>
                <a:cxn ang="0">
                  <a:pos x="140" y="61"/>
                </a:cxn>
                <a:cxn ang="0">
                  <a:pos x="116" y="46"/>
                </a:cxn>
                <a:cxn ang="0">
                  <a:pos x="94" y="32"/>
                </a:cxn>
                <a:cxn ang="0">
                  <a:pos x="70" y="20"/>
                </a:cxn>
                <a:cxn ang="0">
                  <a:pos x="50" y="12"/>
                </a:cxn>
                <a:cxn ang="0">
                  <a:pos x="33" y="5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12"/>
                </a:cxn>
                <a:cxn ang="0">
                  <a:pos x="6" y="24"/>
                </a:cxn>
                <a:cxn ang="0">
                  <a:pos x="28" y="88"/>
                </a:cxn>
                <a:cxn ang="0">
                  <a:pos x="29" y="158"/>
                </a:cxn>
                <a:cxn ang="0">
                  <a:pos x="24" y="222"/>
                </a:cxn>
                <a:cxn ang="0">
                  <a:pos x="23" y="269"/>
                </a:cxn>
                <a:cxn ang="0">
                  <a:pos x="31" y="290"/>
                </a:cxn>
                <a:cxn ang="0">
                  <a:pos x="50" y="317"/>
                </a:cxn>
                <a:cxn ang="0">
                  <a:pos x="73" y="347"/>
                </a:cxn>
                <a:cxn ang="0">
                  <a:pos x="102" y="380"/>
                </a:cxn>
                <a:cxn ang="0">
                  <a:pos x="135" y="412"/>
                </a:cxn>
                <a:cxn ang="0">
                  <a:pos x="165" y="441"/>
                </a:cxn>
                <a:cxn ang="0">
                  <a:pos x="194" y="464"/>
                </a:cxn>
                <a:cxn ang="0">
                  <a:pos x="218" y="483"/>
                </a:cxn>
                <a:cxn ang="0">
                  <a:pos x="240" y="497"/>
                </a:cxn>
                <a:cxn ang="0">
                  <a:pos x="264" y="507"/>
                </a:cxn>
                <a:cxn ang="0">
                  <a:pos x="287" y="510"/>
                </a:cxn>
                <a:cxn ang="0">
                  <a:pos x="311" y="505"/>
                </a:cxn>
                <a:cxn ang="0">
                  <a:pos x="328" y="492"/>
                </a:cxn>
                <a:cxn ang="0">
                  <a:pos x="340" y="464"/>
                </a:cxn>
                <a:cxn ang="0">
                  <a:pos x="343" y="424"/>
                </a:cxn>
                <a:cxn ang="0">
                  <a:pos x="337" y="366"/>
                </a:cxn>
              </a:cxnLst>
              <a:rect l="0" t="0" r="r" b="b"/>
              <a:pathLst>
                <a:path w="343" h="510">
                  <a:moveTo>
                    <a:pt x="337" y="366"/>
                  </a:moveTo>
                  <a:lnTo>
                    <a:pt x="335" y="361"/>
                  </a:lnTo>
                  <a:lnTo>
                    <a:pt x="328" y="344"/>
                  </a:lnTo>
                  <a:lnTo>
                    <a:pt x="320" y="320"/>
                  </a:lnTo>
                  <a:lnTo>
                    <a:pt x="308" y="290"/>
                  </a:lnTo>
                  <a:lnTo>
                    <a:pt x="293" y="258"/>
                  </a:lnTo>
                  <a:lnTo>
                    <a:pt x="277" y="222"/>
                  </a:lnTo>
                  <a:lnTo>
                    <a:pt x="262" y="188"/>
                  </a:lnTo>
                  <a:lnTo>
                    <a:pt x="247" y="158"/>
                  </a:lnTo>
                  <a:lnTo>
                    <a:pt x="236" y="142"/>
                  </a:lnTo>
                  <a:lnTo>
                    <a:pt x="223" y="127"/>
                  </a:lnTo>
                  <a:lnTo>
                    <a:pt x="206" y="110"/>
                  </a:lnTo>
                  <a:lnTo>
                    <a:pt x="186" y="93"/>
                  </a:lnTo>
                  <a:lnTo>
                    <a:pt x="163" y="78"/>
                  </a:lnTo>
                  <a:lnTo>
                    <a:pt x="140" y="61"/>
                  </a:lnTo>
                  <a:lnTo>
                    <a:pt x="116" y="46"/>
                  </a:lnTo>
                  <a:lnTo>
                    <a:pt x="94" y="32"/>
                  </a:lnTo>
                  <a:lnTo>
                    <a:pt x="70" y="20"/>
                  </a:lnTo>
                  <a:lnTo>
                    <a:pt x="50" y="12"/>
                  </a:lnTo>
                  <a:lnTo>
                    <a:pt x="33" y="5"/>
                  </a:lnTo>
                  <a:lnTo>
                    <a:pt x="1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12"/>
                  </a:lnTo>
                  <a:lnTo>
                    <a:pt x="6" y="24"/>
                  </a:lnTo>
                  <a:lnTo>
                    <a:pt x="28" y="88"/>
                  </a:lnTo>
                  <a:lnTo>
                    <a:pt x="29" y="158"/>
                  </a:lnTo>
                  <a:lnTo>
                    <a:pt x="24" y="222"/>
                  </a:lnTo>
                  <a:lnTo>
                    <a:pt x="23" y="269"/>
                  </a:lnTo>
                  <a:lnTo>
                    <a:pt x="31" y="290"/>
                  </a:lnTo>
                  <a:lnTo>
                    <a:pt x="50" y="317"/>
                  </a:lnTo>
                  <a:lnTo>
                    <a:pt x="73" y="347"/>
                  </a:lnTo>
                  <a:lnTo>
                    <a:pt x="102" y="380"/>
                  </a:lnTo>
                  <a:lnTo>
                    <a:pt x="135" y="412"/>
                  </a:lnTo>
                  <a:lnTo>
                    <a:pt x="165" y="441"/>
                  </a:lnTo>
                  <a:lnTo>
                    <a:pt x="194" y="464"/>
                  </a:lnTo>
                  <a:lnTo>
                    <a:pt x="218" y="483"/>
                  </a:lnTo>
                  <a:lnTo>
                    <a:pt x="240" y="497"/>
                  </a:lnTo>
                  <a:lnTo>
                    <a:pt x="264" y="507"/>
                  </a:lnTo>
                  <a:lnTo>
                    <a:pt x="287" y="510"/>
                  </a:lnTo>
                  <a:lnTo>
                    <a:pt x="311" y="505"/>
                  </a:lnTo>
                  <a:lnTo>
                    <a:pt x="328" y="492"/>
                  </a:lnTo>
                  <a:lnTo>
                    <a:pt x="340" y="464"/>
                  </a:lnTo>
                  <a:lnTo>
                    <a:pt x="343" y="424"/>
                  </a:lnTo>
                  <a:lnTo>
                    <a:pt x="337" y="366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433" y="1385"/>
              <a:ext cx="323" cy="489"/>
            </a:xfrm>
            <a:custGeom>
              <a:avLst/>
              <a:gdLst/>
              <a:ahLst/>
              <a:cxnLst>
                <a:cxn ang="0">
                  <a:pos x="316" y="351"/>
                </a:cxn>
                <a:cxn ang="0">
                  <a:pos x="314" y="346"/>
                </a:cxn>
                <a:cxn ang="0">
                  <a:pos x="307" y="331"/>
                </a:cxn>
                <a:cxn ang="0">
                  <a:pos x="299" y="307"/>
                </a:cxn>
                <a:cxn ang="0">
                  <a:pos x="289" y="278"/>
                </a:cxn>
                <a:cxn ang="0">
                  <a:pos x="275" y="246"/>
                </a:cxn>
                <a:cxn ang="0">
                  <a:pos x="262" y="214"/>
                </a:cxn>
                <a:cxn ang="0">
                  <a:pos x="246" y="180"/>
                </a:cxn>
                <a:cxn ang="0">
                  <a:pos x="231" y="151"/>
                </a:cxn>
                <a:cxn ang="0">
                  <a:pos x="221" y="138"/>
                </a:cxn>
                <a:cxn ang="0">
                  <a:pos x="209" y="122"/>
                </a:cxn>
                <a:cxn ang="0">
                  <a:pos x="192" y="107"/>
                </a:cxn>
                <a:cxn ang="0">
                  <a:pos x="173" y="90"/>
                </a:cxn>
                <a:cxn ang="0">
                  <a:pos x="153" y="75"/>
                </a:cxn>
                <a:cxn ang="0">
                  <a:pos x="131" y="60"/>
                </a:cxn>
                <a:cxn ang="0">
                  <a:pos x="109" y="44"/>
                </a:cxn>
                <a:cxn ang="0">
                  <a:pos x="87" y="33"/>
                </a:cxn>
                <a:cxn ang="0">
                  <a:pos x="65" y="21"/>
                </a:cxn>
                <a:cxn ang="0">
                  <a:pos x="46" y="12"/>
                </a:cxn>
                <a:cxn ang="0">
                  <a:pos x="29" y="5"/>
                </a:cxn>
                <a:cxn ang="0">
                  <a:pos x="15" y="0"/>
                </a:cxn>
                <a:cxn ang="0">
                  <a:pos x="5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5" y="22"/>
                </a:cxn>
                <a:cxn ang="0">
                  <a:pos x="26" y="85"/>
                </a:cxn>
                <a:cxn ang="0">
                  <a:pos x="27" y="153"/>
                </a:cxn>
                <a:cxn ang="0">
                  <a:pos x="22" y="214"/>
                </a:cxn>
                <a:cxn ang="0">
                  <a:pos x="20" y="258"/>
                </a:cxn>
                <a:cxn ang="0">
                  <a:pos x="29" y="278"/>
                </a:cxn>
                <a:cxn ang="0">
                  <a:pos x="44" y="304"/>
                </a:cxn>
                <a:cxn ang="0">
                  <a:pos x="68" y="333"/>
                </a:cxn>
                <a:cxn ang="0">
                  <a:pos x="95" y="363"/>
                </a:cxn>
                <a:cxn ang="0">
                  <a:pos x="126" y="394"/>
                </a:cxn>
                <a:cxn ang="0">
                  <a:pos x="155" y="423"/>
                </a:cxn>
                <a:cxn ang="0">
                  <a:pos x="182" y="446"/>
                </a:cxn>
                <a:cxn ang="0">
                  <a:pos x="204" y="463"/>
                </a:cxn>
                <a:cxn ang="0">
                  <a:pos x="224" y="477"/>
                </a:cxn>
                <a:cxn ang="0">
                  <a:pos x="246" y="485"/>
                </a:cxn>
                <a:cxn ang="0">
                  <a:pos x="270" y="489"/>
                </a:cxn>
                <a:cxn ang="0">
                  <a:pos x="290" y="485"/>
                </a:cxn>
                <a:cxn ang="0">
                  <a:pos x="309" y="472"/>
                </a:cxn>
                <a:cxn ang="0">
                  <a:pos x="319" y="446"/>
                </a:cxn>
                <a:cxn ang="0">
                  <a:pos x="323" y="406"/>
                </a:cxn>
                <a:cxn ang="0">
                  <a:pos x="316" y="351"/>
                </a:cxn>
              </a:cxnLst>
              <a:rect l="0" t="0" r="r" b="b"/>
              <a:pathLst>
                <a:path w="323" h="489">
                  <a:moveTo>
                    <a:pt x="316" y="351"/>
                  </a:moveTo>
                  <a:lnTo>
                    <a:pt x="314" y="346"/>
                  </a:lnTo>
                  <a:lnTo>
                    <a:pt x="307" y="331"/>
                  </a:lnTo>
                  <a:lnTo>
                    <a:pt x="299" y="307"/>
                  </a:lnTo>
                  <a:lnTo>
                    <a:pt x="289" y="278"/>
                  </a:lnTo>
                  <a:lnTo>
                    <a:pt x="275" y="246"/>
                  </a:lnTo>
                  <a:lnTo>
                    <a:pt x="262" y="214"/>
                  </a:lnTo>
                  <a:lnTo>
                    <a:pt x="246" y="180"/>
                  </a:lnTo>
                  <a:lnTo>
                    <a:pt x="231" y="151"/>
                  </a:lnTo>
                  <a:lnTo>
                    <a:pt x="221" y="138"/>
                  </a:lnTo>
                  <a:lnTo>
                    <a:pt x="209" y="122"/>
                  </a:lnTo>
                  <a:lnTo>
                    <a:pt x="192" y="107"/>
                  </a:lnTo>
                  <a:lnTo>
                    <a:pt x="173" y="90"/>
                  </a:lnTo>
                  <a:lnTo>
                    <a:pt x="153" y="75"/>
                  </a:lnTo>
                  <a:lnTo>
                    <a:pt x="131" y="60"/>
                  </a:lnTo>
                  <a:lnTo>
                    <a:pt x="109" y="44"/>
                  </a:lnTo>
                  <a:lnTo>
                    <a:pt x="87" y="33"/>
                  </a:lnTo>
                  <a:lnTo>
                    <a:pt x="65" y="21"/>
                  </a:lnTo>
                  <a:lnTo>
                    <a:pt x="46" y="12"/>
                  </a:lnTo>
                  <a:lnTo>
                    <a:pt x="29" y="5"/>
                  </a:lnTo>
                  <a:lnTo>
                    <a:pt x="15" y="0"/>
                  </a:lnTo>
                  <a:lnTo>
                    <a:pt x="5" y="0"/>
                  </a:lnTo>
                  <a:lnTo>
                    <a:pt x="0" y="4"/>
                  </a:lnTo>
                  <a:lnTo>
                    <a:pt x="0" y="11"/>
                  </a:lnTo>
                  <a:lnTo>
                    <a:pt x="5" y="22"/>
                  </a:lnTo>
                  <a:lnTo>
                    <a:pt x="26" y="85"/>
                  </a:lnTo>
                  <a:lnTo>
                    <a:pt x="27" y="153"/>
                  </a:lnTo>
                  <a:lnTo>
                    <a:pt x="22" y="214"/>
                  </a:lnTo>
                  <a:lnTo>
                    <a:pt x="20" y="258"/>
                  </a:lnTo>
                  <a:lnTo>
                    <a:pt x="29" y="278"/>
                  </a:lnTo>
                  <a:lnTo>
                    <a:pt x="44" y="304"/>
                  </a:lnTo>
                  <a:lnTo>
                    <a:pt x="68" y="333"/>
                  </a:lnTo>
                  <a:lnTo>
                    <a:pt x="95" y="363"/>
                  </a:lnTo>
                  <a:lnTo>
                    <a:pt x="126" y="394"/>
                  </a:lnTo>
                  <a:lnTo>
                    <a:pt x="155" y="423"/>
                  </a:lnTo>
                  <a:lnTo>
                    <a:pt x="182" y="446"/>
                  </a:lnTo>
                  <a:lnTo>
                    <a:pt x="204" y="463"/>
                  </a:lnTo>
                  <a:lnTo>
                    <a:pt x="224" y="477"/>
                  </a:lnTo>
                  <a:lnTo>
                    <a:pt x="246" y="485"/>
                  </a:lnTo>
                  <a:lnTo>
                    <a:pt x="270" y="489"/>
                  </a:lnTo>
                  <a:lnTo>
                    <a:pt x="290" y="485"/>
                  </a:lnTo>
                  <a:lnTo>
                    <a:pt x="309" y="472"/>
                  </a:lnTo>
                  <a:lnTo>
                    <a:pt x="319" y="446"/>
                  </a:lnTo>
                  <a:lnTo>
                    <a:pt x="323" y="406"/>
                  </a:lnTo>
                  <a:lnTo>
                    <a:pt x="316" y="351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1381" y="1606"/>
              <a:ext cx="434" cy="614"/>
            </a:xfrm>
            <a:custGeom>
              <a:avLst/>
              <a:gdLst/>
              <a:ahLst/>
              <a:cxnLst>
                <a:cxn ang="0">
                  <a:pos x="433" y="471"/>
                </a:cxn>
                <a:cxn ang="0">
                  <a:pos x="431" y="464"/>
                </a:cxn>
                <a:cxn ang="0">
                  <a:pos x="424" y="446"/>
                </a:cxn>
                <a:cxn ang="0">
                  <a:pos x="416" y="417"/>
                </a:cxn>
                <a:cxn ang="0">
                  <a:pos x="404" y="383"/>
                </a:cxn>
                <a:cxn ang="0">
                  <a:pos x="390" y="344"/>
                </a:cxn>
                <a:cxn ang="0">
                  <a:pos x="373" y="302"/>
                </a:cxn>
                <a:cxn ang="0">
                  <a:pos x="356" y="263"/>
                </a:cxn>
                <a:cxn ang="0">
                  <a:pos x="339" y="225"/>
                </a:cxn>
                <a:cxn ang="0">
                  <a:pos x="327" y="207"/>
                </a:cxn>
                <a:cxn ang="0">
                  <a:pos x="310" y="186"/>
                </a:cxn>
                <a:cxn ang="0">
                  <a:pos x="288" y="164"/>
                </a:cxn>
                <a:cxn ang="0">
                  <a:pos x="261" y="142"/>
                </a:cxn>
                <a:cxn ang="0">
                  <a:pos x="232" y="119"/>
                </a:cxn>
                <a:cxn ang="0">
                  <a:pos x="202" y="96"/>
                </a:cxn>
                <a:cxn ang="0">
                  <a:pos x="171" y="74"/>
                </a:cxn>
                <a:cxn ang="0">
                  <a:pos x="141" y="56"/>
                </a:cxn>
                <a:cxn ang="0">
                  <a:pos x="110" y="37"/>
                </a:cxn>
                <a:cxn ang="0">
                  <a:pos x="81" y="22"/>
                </a:cxn>
                <a:cxn ang="0">
                  <a:pos x="57" y="12"/>
                </a:cxn>
                <a:cxn ang="0">
                  <a:pos x="37" y="3"/>
                </a:cxn>
                <a:cxn ang="0">
                  <a:pos x="22" y="0"/>
                </a:cxn>
                <a:cxn ang="0">
                  <a:pos x="13" y="3"/>
                </a:cxn>
                <a:cxn ang="0">
                  <a:pos x="10" y="12"/>
                </a:cxn>
                <a:cxn ang="0">
                  <a:pos x="17" y="25"/>
                </a:cxn>
                <a:cxn ang="0">
                  <a:pos x="32" y="63"/>
                </a:cxn>
                <a:cxn ang="0">
                  <a:pos x="39" y="100"/>
                </a:cxn>
                <a:cxn ang="0">
                  <a:pos x="35" y="139"/>
                </a:cxn>
                <a:cxn ang="0">
                  <a:pos x="28" y="178"/>
                </a:cxn>
                <a:cxn ang="0">
                  <a:pos x="18" y="213"/>
                </a:cxn>
                <a:cxn ang="0">
                  <a:pos x="10" y="246"/>
                </a:cxn>
                <a:cxn ang="0">
                  <a:pos x="1" y="273"/>
                </a:cxn>
                <a:cxn ang="0">
                  <a:pos x="0" y="295"/>
                </a:cxn>
                <a:cxn ang="0">
                  <a:pos x="8" y="319"/>
                </a:cxn>
                <a:cxn ang="0">
                  <a:pos x="28" y="353"/>
                </a:cxn>
                <a:cxn ang="0">
                  <a:pos x="59" y="390"/>
                </a:cxn>
                <a:cxn ang="0">
                  <a:pos x="96" y="432"/>
                </a:cxn>
                <a:cxn ang="0">
                  <a:pos x="135" y="473"/>
                </a:cxn>
                <a:cxn ang="0">
                  <a:pos x="176" y="512"/>
                </a:cxn>
                <a:cxn ang="0">
                  <a:pos x="212" y="544"/>
                </a:cxn>
                <a:cxn ang="0">
                  <a:pos x="242" y="570"/>
                </a:cxn>
                <a:cxn ang="0">
                  <a:pos x="271" y="588"/>
                </a:cxn>
                <a:cxn ang="0">
                  <a:pos x="305" y="603"/>
                </a:cxn>
                <a:cxn ang="0">
                  <a:pos x="341" y="614"/>
                </a:cxn>
                <a:cxn ang="0">
                  <a:pos x="373" y="614"/>
                </a:cxn>
                <a:cxn ang="0">
                  <a:pos x="402" y="603"/>
                </a:cxn>
                <a:cxn ang="0">
                  <a:pos x="422" y="576"/>
                </a:cxn>
                <a:cxn ang="0">
                  <a:pos x="434" y="534"/>
                </a:cxn>
                <a:cxn ang="0">
                  <a:pos x="433" y="471"/>
                </a:cxn>
              </a:cxnLst>
              <a:rect l="0" t="0" r="r" b="b"/>
              <a:pathLst>
                <a:path w="434" h="614">
                  <a:moveTo>
                    <a:pt x="433" y="471"/>
                  </a:moveTo>
                  <a:lnTo>
                    <a:pt x="431" y="464"/>
                  </a:lnTo>
                  <a:lnTo>
                    <a:pt x="424" y="446"/>
                  </a:lnTo>
                  <a:lnTo>
                    <a:pt x="416" y="417"/>
                  </a:lnTo>
                  <a:lnTo>
                    <a:pt x="404" y="383"/>
                  </a:lnTo>
                  <a:lnTo>
                    <a:pt x="390" y="344"/>
                  </a:lnTo>
                  <a:lnTo>
                    <a:pt x="373" y="302"/>
                  </a:lnTo>
                  <a:lnTo>
                    <a:pt x="356" y="263"/>
                  </a:lnTo>
                  <a:lnTo>
                    <a:pt x="339" y="225"/>
                  </a:lnTo>
                  <a:lnTo>
                    <a:pt x="327" y="207"/>
                  </a:lnTo>
                  <a:lnTo>
                    <a:pt x="310" y="186"/>
                  </a:lnTo>
                  <a:lnTo>
                    <a:pt x="288" y="164"/>
                  </a:lnTo>
                  <a:lnTo>
                    <a:pt x="261" y="142"/>
                  </a:lnTo>
                  <a:lnTo>
                    <a:pt x="232" y="119"/>
                  </a:lnTo>
                  <a:lnTo>
                    <a:pt x="202" y="96"/>
                  </a:lnTo>
                  <a:lnTo>
                    <a:pt x="171" y="74"/>
                  </a:lnTo>
                  <a:lnTo>
                    <a:pt x="141" y="56"/>
                  </a:lnTo>
                  <a:lnTo>
                    <a:pt x="110" y="37"/>
                  </a:lnTo>
                  <a:lnTo>
                    <a:pt x="81" y="22"/>
                  </a:lnTo>
                  <a:lnTo>
                    <a:pt x="57" y="12"/>
                  </a:lnTo>
                  <a:lnTo>
                    <a:pt x="37" y="3"/>
                  </a:lnTo>
                  <a:lnTo>
                    <a:pt x="22" y="0"/>
                  </a:lnTo>
                  <a:lnTo>
                    <a:pt x="13" y="3"/>
                  </a:lnTo>
                  <a:lnTo>
                    <a:pt x="10" y="12"/>
                  </a:lnTo>
                  <a:lnTo>
                    <a:pt x="17" y="25"/>
                  </a:lnTo>
                  <a:lnTo>
                    <a:pt x="32" y="63"/>
                  </a:lnTo>
                  <a:lnTo>
                    <a:pt x="39" y="100"/>
                  </a:lnTo>
                  <a:lnTo>
                    <a:pt x="35" y="139"/>
                  </a:lnTo>
                  <a:lnTo>
                    <a:pt x="28" y="178"/>
                  </a:lnTo>
                  <a:lnTo>
                    <a:pt x="18" y="213"/>
                  </a:lnTo>
                  <a:lnTo>
                    <a:pt x="10" y="246"/>
                  </a:lnTo>
                  <a:lnTo>
                    <a:pt x="1" y="273"/>
                  </a:lnTo>
                  <a:lnTo>
                    <a:pt x="0" y="295"/>
                  </a:lnTo>
                  <a:lnTo>
                    <a:pt x="8" y="319"/>
                  </a:lnTo>
                  <a:lnTo>
                    <a:pt x="28" y="353"/>
                  </a:lnTo>
                  <a:lnTo>
                    <a:pt x="59" y="390"/>
                  </a:lnTo>
                  <a:lnTo>
                    <a:pt x="96" y="432"/>
                  </a:lnTo>
                  <a:lnTo>
                    <a:pt x="135" y="473"/>
                  </a:lnTo>
                  <a:lnTo>
                    <a:pt x="176" y="512"/>
                  </a:lnTo>
                  <a:lnTo>
                    <a:pt x="212" y="544"/>
                  </a:lnTo>
                  <a:lnTo>
                    <a:pt x="242" y="570"/>
                  </a:lnTo>
                  <a:lnTo>
                    <a:pt x="271" y="588"/>
                  </a:lnTo>
                  <a:lnTo>
                    <a:pt x="305" y="603"/>
                  </a:lnTo>
                  <a:lnTo>
                    <a:pt x="341" y="614"/>
                  </a:lnTo>
                  <a:lnTo>
                    <a:pt x="373" y="614"/>
                  </a:lnTo>
                  <a:lnTo>
                    <a:pt x="402" y="603"/>
                  </a:lnTo>
                  <a:lnTo>
                    <a:pt x="422" y="576"/>
                  </a:lnTo>
                  <a:lnTo>
                    <a:pt x="434" y="534"/>
                  </a:lnTo>
                  <a:lnTo>
                    <a:pt x="433" y="4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1396" y="1623"/>
              <a:ext cx="409" cy="588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8" y="305"/>
                </a:cxn>
                <a:cxn ang="0">
                  <a:pos x="27" y="337"/>
                </a:cxn>
                <a:cxn ang="0">
                  <a:pos x="56" y="373"/>
                </a:cxn>
                <a:cxn ang="0">
                  <a:pos x="92" y="414"/>
                </a:cxn>
                <a:cxn ang="0">
                  <a:pos x="129" y="453"/>
                </a:cxn>
                <a:cxn ang="0">
                  <a:pos x="166" y="490"/>
                </a:cxn>
                <a:cxn ang="0">
                  <a:pos x="200" y="522"/>
                </a:cxn>
                <a:cxn ang="0">
                  <a:pos x="229" y="546"/>
                </a:cxn>
                <a:cxn ang="0">
                  <a:pos x="256" y="564"/>
                </a:cxn>
                <a:cxn ang="0">
                  <a:pos x="289" y="580"/>
                </a:cxn>
                <a:cxn ang="0">
                  <a:pos x="321" y="588"/>
                </a:cxn>
                <a:cxn ang="0">
                  <a:pos x="351" y="588"/>
                </a:cxn>
                <a:cxn ang="0">
                  <a:pos x="379" y="576"/>
                </a:cxn>
                <a:cxn ang="0">
                  <a:pos x="399" y="553"/>
                </a:cxn>
                <a:cxn ang="0">
                  <a:pos x="409" y="512"/>
                </a:cxn>
                <a:cxn ang="0">
                  <a:pos x="409" y="451"/>
                </a:cxn>
                <a:cxn ang="0">
                  <a:pos x="407" y="444"/>
                </a:cxn>
                <a:cxn ang="0">
                  <a:pos x="402" y="425"/>
                </a:cxn>
                <a:cxn ang="0">
                  <a:pos x="392" y="398"/>
                </a:cxn>
                <a:cxn ang="0">
                  <a:pos x="382" y="366"/>
                </a:cxn>
                <a:cxn ang="0">
                  <a:pos x="368" y="327"/>
                </a:cxn>
                <a:cxn ang="0">
                  <a:pos x="353" y="288"/>
                </a:cxn>
                <a:cxn ang="0">
                  <a:pos x="338" y="251"/>
                </a:cxn>
                <a:cxn ang="0">
                  <a:pos x="321" y="215"/>
                </a:cxn>
                <a:cxn ang="0">
                  <a:pos x="311" y="198"/>
                </a:cxn>
                <a:cxn ang="0">
                  <a:pos x="294" y="178"/>
                </a:cxn>
                <a:cxn ang="0">
                  <a:pos x="273" y="157"/>
                </a:cxn>
                <a:cxn ang="0">
                  <a:pos x="248" y="135"/>
                </a:cxn>
                <a:cxn ang="0">
                  <a:pos x="221" y="113"/>
                </a:cxn>
                <a:cxn ang="0">
                  <a:pos x="192" y="91"/>
                </a:cxn>
                <a:cxn ang="0">
                  <a:pos x="163" y="71"/>
                </a:cxn>
                <a:cxn ang="0">
                  <a:pos x="134" y="52"/>
                </a:cxn>
                <a:cxn ang="0">
                  <a:pos x="105" y="35"/>
                </a:cxn>
                <a:cxn ang="0">
                  <a:pos x="78" y="20"/>
                </a:cxn>
                <a:cxn ang="0">
                  <a:pos x="56" y="10"/>
                </a:cxn>
                <a:cxn ang="0">
                  <a:pos x="36" y="3"/>
                </a:cxn>
                <a:cxn ang="0">
                  <a:pos x="22" y="0"/>
                </a:cxn>
                <a:cxn ang="0">
                  <a:pos x="13" y="1"/>
                </a:cxn>
                <a:cxn ang="0">
                  <a:pos x="12" y="10"/>
                </a:cxn>
                <a:cxn ang="0">
                  <a:pos x="17" y="24"/>
                </a:cxn>
                <a:cxn ang="0">
                  <a:pos x="30" y="59"/>
                </a:cxn>
                <a:cxn ang="0">
                  <a:pos x="36" y="96"/>
                </a:cxn>
                <a:cxn ang="0">
                  <a:pos x="34" y="132"/>
                </a:cxn>
                <a:cxn ang="0">
                  <a:pos x="27" y="169"/>
                </a:cxn>
                <a:cxn ang="0">
                  <a:pos x="19" y="203"/>
                </a:cxn>
                <a:cxn ang="0">
                  <a:pos x="10" y="234"/>
                </a:cxn>
                <a:cxn ang="0">
                  <a:pos x="2" y="261"/>
                </a:cxn>
                <a:cxn ang="0">
                  <a:pos x="0" y="283"/>
                </a:cxn>
              </a:cxnLst>
              <a:rect l="0" t="0" r="r" b="b"/>
              <a:pathLst>
                <a:path w="409" h="588">
                  <a:moveTo>
                    <a:pt x="0" y="283"/>
                  </a:moveTo>
                  <a:lnTo>
                    <a:pt x="8" y="305"/>
                  </a:lnTo>
                  <a:lnTo>
                    <a:pt x="27" y="337"/>
                  </a:lnTo>
                  <a:lnTo>
                    <a:pt x="56" y="373"/>
                  </a:lnTo>
                  <a:lnTo>
                    <a:pt x="92" y="414"/>
                  </a:lnTo>
                  <a:lnTo>
                    <a:pt x="129" y="453"/>
                  </a:lnTo>
                  <a:lnTo>
                    <a:pt x="166" y="490"/>
                  </a:lnTo>
                  <a:lnTo>
                    <a:pt x="200" y="522"/>
                  </a:lnTo>
                  <a:lnTo>
                    <a:pt x="229" y="546"/>
                  </a:lnTo>
                  <a:lnTo>
                    <a:pt x="256" y="564"/>
                  </a:lnTo>
                  <a:lnTo>
                    <a:pt x="289" y="580"/>
                  </a:lnTo>
                  <a:lnTo>
                    <a:pt x="321" y="588"/>
                  </a:lnTo>
                  <a:lnTo>
                    <a:pt x="351" y="588"/>
                  </a:lnTo>
                  <a:lnTo>
                    <a:pt x="379" y="576"/>
                  </a:lnTo>
                  <a:lnTo>
                    <a:pt x="399" y="553"/>
                  </a:lnTo>
                  <a:lnTo>
                    <a:pt x="409" y="512"/>
                  </a:lnTo>
                  <a:lnTo>
                    <a:pt x="409" y="451"/>
                  </a:lnTo>
                  <a:lnTo>
                    <a:pt x="407" y="444"/>
                  </a:lnTo>
                  <a:lnTo>
                    <a:pt x="402" y="425"/>
                  </a:lnTo>
                  <a:lnTo>
                    <a:pt x="392" y="398"/>
                  </a:lnTo>
                  <a:lnTo>
                    <a:pt x="382" y="366"/>
                  </a:lnTo>
                  <a:lnTo>
                    <a:pt x="368" y="327"/>
                  </a:lnTo>
                  <a:lnTo>
                    <a:pt x="353" y="288"/>
                  </a:lnTo>
                  <a:lnTo>
                    <a:pt x="338" y="251"/>
                  </a:lnTo>
                  <a:lnTo>
                    <a:pt x="321" y="215"/>
                  </a:lnTo>
                  <a:lnTo>
                    <a:pt x="311" y="198"/>
                  </a:lnTo>
                  <a:lnTo>
                    <a:pt x="294" y="178"/>
                  </a:lnTo>
                  <a:lnTo>
                    <a:pt x="273" y="157"/>
                  </a:lnTo>
                  <a:lnTo>
                    <a:pt x="248" y="135"/>
                  </a:lnTo>
                  <a:lnTo>
                    <a:pt x="221" y="113"/>
                  </a:lnTo>
                  <a:lnTo>
                    <a:pt x="192" y="91"/>
                  </a:lnTo>
                  <a:lnTo>
                    <a:pt x="163" y="71"/>
                  </a:lnTo>
                  <a:lnTo>
                    <a:pt x="134" y="52"/>
                  </a:lnTo>
                  <a:lnTo>
                    <a:pt x="105" y="35"/>
                  </a:lnTo>
                  <a:lnTo>
                    <a:pt x="78" y="20"/>
                  </a:lnTo>
                  <a:lnTo>
                    <a:pt x="56" y="10"/>
                  </a:lnTo>
                  <a:lnTo>
                    <a:pt x="36" y="3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12" y="10"/>
                  </a:lnTo>
                  <a:lnTo>
                    <a:pt x="17" y="24"/>
                  </a:lnTo>
                  <a:lnTo>
                    <a:pt x="30" y="59"/>
                  </a:lnTo>
                  <a:lnTo>
                    <a:pt x="36" y="96"/>
                  </a:lnTo>
                  <a:lnTo>
                    <a:pt x="34" y="132"/>
                  </a:lnTo>
                  <a:lnTo>
                    <a:pt x="27" y="169"/>
                  </a:lnTo>
                  <a:lnTo>
                    <a:pt x="19" y="203"/>
                  </a:lnTo>
                  <a:lnTo>
                    <a:pt x="10" y="234"/>
                  </a:lnTo>
                  <a:lnTo>
                    <a:pt x="2" y="261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F4E8E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1411" y="1640"/>
              <a:ext cx="386" cy="561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7" y="293"/>
                </a:cxn>
                <a:cxn ang="0">
                  <a:pos x="26" y="322"/>
                </a:cxn>
                <a:cxn ang="0">
                  <a:pos x="53" y="358"/>
                </a:cxn>
                <a:cxn ang="0">
                  <a:pos x="85" y="395"/>
                </a:cxn>
                <a:cxn ang="0">
                  <a:pos x="121" y="432"/>
                </a:cxn>
                <a:cxn ang="0">
                  <a:pos x="156" y="468"/>
                </a:cxn>
                <a:cxn ang="0">
                  <a:pos x="189" y="498"/>
                </a:cxn>
                <a:cxn ang="0">
                  <a:pos x="216" y="520"/>
                </a:cxn>
                <a:cxn ang="0">
                  <a:pos x="241" y="537"/>
                </a:cxn>
                <a:cxn ang="0">
                  <a:pos x="270" y="553"/>
                </a:cxn>
                <a:cxn ang="0">
                  <a:pos x="301" y="561"/>
                </a:cxn>
                <a:cxn ang="0">
                  <a:pos x="331" y="561"/>
                </a:cxn>
                <a:cxn ang="0">
                  <a:pos x="357" y="551"/>
                </a:cxn>
                <a:cxn ang="0">
                  <a:pos x="375" y="527"/>
                </a:cxn>
                <a:cxn ang="0">
                  <a:pos x="386" y="488"/>
                </a:cxn>
                <a:cxn ang="0">
                  <a:pos x="386" y="429"/>
                </a:cxn>
                <a:cxn ang="0">
                  <a:pos x="384" y="422"/>
                </a:cxn>
                <a:cxn ang="0">
                  <a:pos x="379" y="405"/>
                </a:cxn>
                <a:cxn ang="0">
                  <a:pos x="370" y="380"/>
                </a:cxn>
                <a:cxn ang="0">
                  <a:pos x="360" y="347"/>
                </a:cxn>
                <a:cxn ang="0">
                  <a:pos x="347" y="312"/>
                </a:cxn>
                <a:cxn ang="0">
                  <a:pos x="333" y="274"/>
                </a:cxn>
                <a:cxn ang="0">
                  <a:pos x="318" y="239"/>
                </a:cxn>
                <a:cxn ang="0">
                  <a:pos x="302" y="205"/>
                </a:cxn>
                <a:cxn ang="0">
                  <a:pos x="292" y="188"/>
                </a:cxn>
                <a:cxn ang="0">
                  <a:pos x="277" y="169"/>
                </a:cxn>
                <a:cxn ang="0">
                  <a:pos x="257" y="149"/>
                </a:cxn>
                <a:cxn ang="0">
                  <a:pos x="233" y="129"/>
                </a:cxn>
                <a:cxn ang="0">
                  <a:pos x="207" y="108"/>
                </a:cxn>
                <a:cxn ang="0">
                  <a:pos x="180" y="86"/>
                </a:cxn>
                <a:cxn ang="0">
                  <a:pos x="153" y="68"/>
                </a:cxn>
                <a:cxn ang="0">
                  <a:pos x="126" y="49"/>
                </a:cxn>
                <a:cxn ang="0">
                  <a:pos x="99" y="34"/>
                </a:cxn>
                <a:cxn ang="0">
                  <a:pos x="75" y="20"/>
                </a:cxn>
                <a:cxn ang="0">
                  <a:pos x="53" y="8"/>
                </a:cxn>
                <a:cxn ang="0">
                  <a:pos x="34" y="1"/>
                </a:cxn>
                <a:cxn ang="0">
                  <a:pos x="21" y="0"/>
                </a:cxn>
                <a:cxn ang="0">
                  <a:pos x="14" y="1"/>
                </a:cxn>
                <a:cxn ang="0">
                  <a:pos x="12" y="8"/>
                </a:cxn>
                <a:cxn ang="0">
                  <a:pos x="17" y="22"/>
                </a:cxn>
                <a:cxn ang="0">
                  <a:pos x="31" y="56"/>
                </a:cxn>
                <a:cxn ang="0">
                  <a:pos x="36" y="91"/>
                </a:cxn>
                <a:cxn ang="0">
                  <a:pos x="32" y="127"/>
                </a:cxn>
                <a:cxn ang="0">
                  <a:pos x="27" y="161"/>
                </a:cxn>
                <a:cxn ang="0">
                  <a:pos x="17" y="195"/>
                </a:cxn>
                <a:cxn ang="0">
                  <a:pos x="9" y="225"/>
                </a:cxn>
                <a:cxn ang="0">
                  <a:pos x="2" y="251"/>
                </a:cxn>
                <a:cxn ang="0">
                  <a:pos x="0" y="271"/>
                </a:cxn>
              </a:cxnLst>
              <a:rect l="0" t="0" r="r" b="b"/>
              <a:pathLst>
                <a:path w="386" h="561">
                  <a:moveTo>
                    <a:pt x="0" y="271"/>
                  </a:moveTo>
                  <a:lnTo>
                    <a:pt x="7" y="293"/>
                  </a:lnTo>
                  <a:lnTo>
                    <a:pt x="26" y="322"/>
                  </a:lnTo>
                  <a:lnTo>
                    <a:pt x="53" y="358"/>
                  </a:lnTo>
                  <a:lnTo>
                    <a:pt x="85" y="395"/>
                  </a:lnTo>
                  <a:lnTo>
                    <a:pt x="121" y="432"/>
                  </a:lnTo>
                  <a:lnTo>
                    <a:pt x="156" y="468"/>
                  </a:lnTo>
                  <a:lnTo>
                    <a:pt x="189" y="498"/>
                  </a:lnTo>
                  <a:lnTo>
                    <a:pt x="216" y="520"/>
                  </a:lnTo>
                  <a:lnTo>
                    <a:pt x="241" y="537"/>
                  </a:lnTo>
                  <a:lnTo>
                    <a:pt x="270" y="553"/>
                  </a:lnTo>
                  <a:lnTo>
                    <a:pt x="301" y="561"/>
                  </a:lnTo>
                  <a:lnTo>
                    <a:pt x="331" y="561"/>
                  </a:lnTo>
                  <a:lnTo>
                    <a:pt x="357" y="551"/>
                  </a:lnTo>
                  <a:lnTo>
                    <a:pt x="375" y="527"/>
                  </a:lnTo>
                  <a:lnTo>
                    <a:pt x="386" y="488"/>
                  </a:lnTo>
                  <a:lnTo>
                    <a:pt x="386" y="429"/>
                  </a:lnTo>
                  <a:lnTo>
                    <a:pt x="384" y="422"/>
                  </a:lnTo>
                  <a:lnTo>
                    <a:pt x="379" y="405"/>
                  </a:lnTo>
                  <a:lnTo>
                    <a:pt x="370" y="380"/>
                  </a:lnTo>
                  <a:lnTo>
                    <a:pt x="360" y="347"/>
                  </a:lnTo>
                  <a:lnTo>
                    <a:pt x="347" y="312"/>
                  </a:lnTo>
                  <a:lnTo>
                    <a:pt x="333" y="274"/>
                  </a:lnTo>
                  <a:lnTo>
                    <a:pt x="318" y="239"/>
                  </a:lnTo>
                  <a:lnTo>
                    <a:pt x="302" y="205"/>
                  </a:lnTo>
                  <a:lnTo>
                    <a:pt x="292" y="188"/>
                  </a:lnTo>
                  <a:lnTo>
                    <a:pt x="277" y="169"/>
                  </a:lnTo>
                  <a:lnTo>
                    <a:pt x="257" y="149"/>
                  </a:lnTo>
                  <a:lnTo>
                    <a:pt x="233" y="129"/>
                  </a:lnTo>
                  <a:lnTo>
                    <a:pt x="207" y="108"/>
                  </a:lnTo>
                  <a:lnTo>
                    <a:pt x="180" y="86"/>
                  </a:lnTo>
                  <a:lnTo>
                    <a:pt x="153" y="68"/>
                  </a:lnTo>
                  <a:lnTo>
                    <a:pt x="126" y="49"/>
                  </a:lnTo>
                  <a:lnTo>
                    <a:pt x="99" y="34"/>
                  </a:lnTo>
                  <a:lnTo>
                    <a:pt x="75" y="20"/>
                  </a:lnTo>
                  <a:lnTo>
                    <a:pt x="53" y="8"/>
                  </a:lnTo>
                  <a:lnTo>
                    <a:pt x="34" y="1"/>
                  </a:lnTo>
                  <a:lnTo>
                    <a:pt x="21" y="0"/>
                  </a:lnTo>
                  <a:lnTo>
                    <a:pt x="14" y="1"/>
                  </a:lnTo>
                  <a:lnTo>
                    <a:pt x="12" y="8"/>
                  </a:lnTo>
                  <a:lnTo>
                    <a:pt x="17" y="22"/>
                  </a:lnTo>
                  <a:lnTo>
                    <a:pt x="31" y="56"/>
                  </a:lnTo>
                  <a:lnTo>
                    <a:pt x="36" y="91"/>
                  </a:lnTo>
                  <a:lnTo>
                    <a:pt x="32" y="127"/>
                  </a:lnTo>
                  <a:lnTo>
                    <a:pt x="27" y="161"/>
                  </a:lnTo>
                  <a:lnTo>
                    <a:pt x="17" y="195"/>
                  </a:lnTo>
                  <a:lnTo>
                    <a:pt x="9" y="225"/>
                  </a:lnTo>
                  <a:lnTo>
                    <a:pt x="2" y="251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EAD3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1426" y="1655"/>
              <a:ext cx="362" cy="538"/>
            </a:xfrm>
            <a:custGeom>
              <a:avLst/>
              <a:gdLst/>
              <a:ahLst/>
              <a:cxnLst>
                <a:cxn ang="0">
                  <a:pos x="0" y="259"/>
                </a:cxn>
                <a:cxn ang="0">
                  <a:pos x="7" y="280"/>
                </a:cxn>
                <a:cxn ang="0">
                  <a:pos x="24" y="309"/>
                </a:cxn>
                <a:cxn ang="0">
                  <a:pos x="50" y="343"/>
                </a:cxn>
                <a:cxn ang="0">
                  <a:pos x="80" y="378"/>
                </a:cxn>
                <a:cxn ang="0">
                  <a:pos x="113" y="414"/>
                </a:cxn>
                <a:cxn ang="0">
                  <a:pos x="145" y="448"/>
                </a:cxn>
                <a:cxn ang="0">
                  <a:pos x="175" y="476"/>
                </a:cxn>
                <a:cxn ang="0">
                  <a:pos x="201" y="499"/>
                </a:cxn>
                <a:cxn ang="0">
                  <a:pos x="226" y="515"/>
                </a:cxn>
                <a:cxn ang="0">
                  <a:pos x="253" y="529"/>
                </a:cxn>
                <a:cxn ang="0">
                  <a:pos x="282" y="538"/>
                </a:cxn>
                <a:cxn ang="0">
                  <a:pos x="310" y="538"/>
                </a:cxn>
                <a:cxn ang="0">
                  <a:pos x="335" y="527"/>
                </a:cxn>
                <a:cxn ang="0">
                  <a:pos x="352" y="504"/>
                </a:cxn>
                <a:cxn ang="0">
                  <a:pos x="362" y="466"/>
                </a:cxn>
                <a:cxn ang="0">
                  <a:pos x="362" y="410"/>
                </a:cxn>
                <a:cxn ang="0">
                  <a:pos x="360" y="405"/>
                </a:cxn>
                <a:cxn ang="0">
                  <a:pos x="355" y="388"/>
                </a:cxn>
                <a:cxn ang="0">
                  <a:pos x="349" y="365"/>
                </a:cxn>
                <a:cxn ang="0">
                  <a:pos x="338" y="334"/>
                </a:cxn>
                <a:cxn ang="0">
                  <a:pos x="326" y="300"/>
                </a:cxn>
                <a:cxn ang="0">
                  <a:pos x="313" y="265"/>
                </a:cxn>
                <a:cxn ang="0">
                  <a:pos x="299" y="229"/>
                </a:cxn>
                <a:cxn ang="0">
                  <a:pos x="284" y="197"/>
                </a:cxn>
                <a:cxn ang="0">
                  <a:pos x="274" y="181"/>
                </a:cxn>
                <a:cxn ang="0">
                  <a:pos x="260" y="163"/>
                </a:cxn>
                <a:cxn ang="0">
                  <a:pos x="242" y="144"/>
                </a:cxn>
                <a:cxn ang="0">
                  <a:pos x="220" y="124"/>
                </a:cxn>
                <a:cxn ang="0">
                  <a:pos x="196" y="103"/>
                </a:cxn>
                <a:cxn ang="0">
                  <a:pos x="170" y="85"/>
                </a:cxn>
                <a:cxn ang="0">
                  <a:pos x="145" y="66"/>
                </a:cxn>
                <a:cxn ang="0">
                  <a:pos x="119" y="47"/>
                </a:cxn>
                <a:cxn ang="0">
                  <a:pos x="94" y="32"/>
                </a:cxn>
                <a:cxn ang="0">
                  <a:pos x="72" y="20"/>
                </a:cxn>
                <a:cxn ang="0">
                  <a:pos x="51" y="10"/>
                </a:cxn>
                <a:cxn ang="0">
                  <a:pos x="34" y="3"/>
                </a:cxn>
                <a:cxn ang="0">
                  <a:pos x="21" y="0"/>
                </a:cxn>
                <a:cxn ang="0">
                  <a:pos x="14" y="2"/>
                </a:cxn>
                <a:cxn ang="0">
                  <a:pos x="12" y="10"/>
                </a:cxn>
                <a:cxn ang="0">
                  <a:pos x="17" y="22"/>
                </a:cxn>
                <a:cxn ang="0">
                  <a:pos x="29" y="54"/>
                </a:cxn>
                <a:cxn ang="0">
                  <a:pos x="34" y="88"/>
                </a:cxn>
                <a:cxn ang="0">
                  <a:pos x="31" y="122"/>
                </a:cxn>
                <a:cxn ang="0">
                  <a:pos x="26" y="156"/>
                </a:cxn>
                <a:cxn ang="0">
                  <a:pos x="17" y="187"/>
                </a:cxn>
                <a:cxn ang="0">
                  <a:pos x="9" y="215"/>
                </a:cxn>
                <a:cxn ang="0">
                  <a:pos x="2" y="241"/>
                </a:cxn>
                <a:cxn ang="0">
                  <a:pos x="0" y="259"/>
                </a:cxn>
              </a:cxnLst>
              <a:rect l="0" t="0" r="r" b="b"/>
              <a:pathLst>
                <a:path w="362" h="538">
                  <a:moveTo>
                    <a:pt x="0" y="259"/>
                  </a:moveTo>
                  <a:lnTo>
                    <a:pt x="7" y="280"/>
                  </a:lnTo>
                  <a:lnTo>
                    <a:pt x="24" y="309"/>
                  </a:lnTo>
                  <a:lnTo>
                    <a:pt x="50" y="343"/>
                  </a:lnTo>
                  <a:lnTo>
                    <a:pt x="80" y="378"/>
                  </a:lnTo>
                  <a:lnTo>
                    <a:pt x="113" y="414"/>
                  </a:lnTo>
                  <a:lnTo>
                    <a:pt x="145" y="448"/>
                  </a:lnTo>
                  <a:lnTo>
                    <a:pt x="175" y="476"/>
                  </a:lnTo>
                  <a:lnTo>
                    <a:pt x="201" y="499"/>
                  </a:lnTo>
                  <a:lnTo>
                    <a:pt x="226" y="515"/>
                  </a:lnTo>
                  <a:lnTo>
                    <a:pt x="253" y="529"/>
                  </a:lnTo>
                  <a:lnTo>
                    <a:pt x="282" y="538"/>
                  </a:lnTo>
                  <a:lnTo>
                    <a:pt x="310" y="538"/>
                  </a:lnTo>
                  <a:lnTo>
                    <a:pt x="335" y="527"/>
                  </a:lnTo>
                  <a:lnTo>
                    <a:pt x="352" y="504"/>
                  </a:lnTo>
                  <a:lnTo>
                    <a:pt x="362" y="466"/>
                  </a:lnTo>
                  <a:lnTo>
                    <a:pt x="362" y="410"/>
                  </a:lnTo>
                  <a:lnTo>
                    <a:pt x="360" y="405"/>
                  </a:lnTo>
                  <a:lnTo>
                    <a:pt x="355" y="388"/>
                  </a:lnTo>
                  <a:lnTo>
                    <a:pt x="349" y="365"/>
                  </a:lnTo>
                  <a:lnTo>
                    <a:pt x="338" y="334"/>
                  </a:lnTo>
                  <a:lnTo>
                    <a:pt x="326" y="300"/>
                  </a:lnTo>
                  <a:lnTo>
                    <a:pt x="313" y="265"/>
                  </a:lnTo>
                  <a:lnTo>
                    <a:pt x="299" y="229"/>
                  </a:lnTo>
                  <a:lnTo>
                    <a:pt x="284" y="197"/>
                  </a:lnTo>
                  <a:lnTo>
                    <a:pt x="274" y="181"/>
                  </a:lnTo>
                  <a:lnTo>
                    <a:pt x="260" y="163"/>
                  </a:lnTo>
                  <a:lnTo>
                    <a:pt x="242" y="144"/>
                  </a:lnTo>
                  <a:lnTo>
                    <a:pt x="220" y="124"/>
                  </a:lnTo>
                  <a:lnTo>
                    <a:pt x="196" y="103"/>
                  </a:lnTo>
                  <a:lnTo>
                    <a:pt x="170" y="85"/>
                  </a:lnTo>
                  <a:lnTo>
                    <a:pt x="145" y="66"/>
                  </a:lnTo>
                  <a:lnTo>
                    <a:pt x="119" y="47"/>
                  </a:lnTo>
                  <a:lnTo>
                    <a:pt x="94" y="32"/>
                  </a:lnTo>
                  <a:lnTo>
                    <a:pt x="72" y="20"/>
                  </a:lnTo>
                  <a:lnTo>
                    <a:pt x="51" y="10"/>
                  </a:lnTo>
                  <a:lnTo>
                    <a:pt x="34" y="3"/>
                  </a:lnTo>
                  <a:lnTo>
                    <a:pt x="21" y="0"/>
                  </a:lnTo>
                  <a:lnTo>
                    <a:pt x="14" y="2"/>
                  </a:lnTo>
                  <a:lnTo>
                    <a:pt x="12" y="10"/>
                  </a:lnTo>
                  <a:lnTo>
                    <a:pt x="17" y="22"/>
                  </a:lnTo>
                  <a:lnTo>
                    <a:pt x="29" y="54"/>
                  </a:lnTo>
                  <a:lnTo>
                    <a:pt x="34" y="88"/>
                  </a:lnTo>
                  <a:lnTo>
                    <a:pt x="31" y="122"/>
                  </a:lnTo>
                  <a:lnTo>
                    <a:pt x="26" y="156"/>
                  </a:lnTo>
                  <a:lnTo>
                    <a:pt x="17" y="187"/>
                  </a:lnTo>
                  <a:lnTo>
                    <a:pt x="9" y="215"/>
                  </a:lnTo>
                  <a:lnTo>
                    <a:pt x="2" y="241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rgbClr val="E0BC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152" y="388"/>
              <a:ext cx="585" cy="991"/>
            </a:xfrm>
            <a:custGeom>
              <a:avLst/>
              <a:gdLst/>
              <a:ahLst/>
              <a:cxnLst>
                <a:cxn ang="0">
                  <a:pos x="309" y="2"/>
                </a:cxn>
                <a:cxn ang="0">
                  <a:pos x="288" y="0"/>
                </a:cxn>
                <a:cxn ang="0">
                  <a:pos x="253" y="2"/>
                </a:cxn>
                <a:cxn ang="0">
                  <a:pos x="208" y="10"/>
                </a:cxn>
                <a:cxn ang="0">
                  <a:pos x="157" y="34"/>
                </a:cxn>
                <a:cxn ang="0">
                  <a:pos x="107" y="78"/>
                </a:cxn>
                <a:cxn ang="0">
                  <a:pos x="61" y="144"/>
                </a:cxn>
                <a:cxn ang="0">
                  <a:pos x="27" y="241"/>
                </a:cxn>
                <a:cxn ang="0">
                  <a:pos x="1" y="424"/>
                </a:cxn>
                <a:cxn ang="0">
                  <a:pos x="6" y="618"/>
                </a:cxn>
                <a:cxn ang="0">
                  <a:pos x="44" y="746"/>
                </a:cxn>
                <a:cxn ang="0">
                  <a:pos x="107" y="821"/>
                </a:cxn>
                <a:cxn ang="0">
                  <a:pos x="152" y="846"/>
                </a:cxn>
                <a:cxn ang="0">
                  <a:pos x="173" y="894"/>
                </a:cxn>
                <a:cxn ang="0">
                  <a:pos x="171" y="952"/>
                </a:cxn>
                <a:cxn ang="0">
                  <a:pos x="188" y="979"/>
                </a:cxn>
                <a:cxn ang="0">
                  <a:pos x="227" y="991"/>
                </a:cxn>
                <a:cxn ang="0">
                  <a:pos x="281" y="984"/>
                </a:cxn>
                <a:cxn ang="0">
                  <a:pos x="344" y="958"/>
                </a:cxn>
                <a:cxn ang="0">
                  <a:pos x="412" y="916"/>
                </a:cxn>
                <a:cxn ang="0">
                  <a:pos x="473" y="852"/>
                </a:cxn>
                <a:cxn ang="0">
                  <a:pos x="514" y="765"/>
                </a:cxn>
                <a:cxn ang="0">
                  <a:pos x="531" y="657"/>
                </a:cxn>
                <a:cxn ang="0">
                  <a:pos x="563" y="551"/>
                </a:cxn>
                <a:cxn ang="0">
                  <a:pos x="585" y="462"/>
                </a:cxn>
                <a:cxn ang="0">
                  <a:pos x="558" y="397"/>
                </a:cxn>
                <a:cxn ang="0">
                  <a:pos x="512" y="373"/>
                </a:cxn>
                <a:cxn ang="0">
                  <a:pos x="494" y="345"/>
                </a:cxn>
                <a:cxn ang="0">
                  <a:pos x="475" y="299"/>
                </a:cxn>
                <a:cxn ang="0">
                  <a:pos x="477" y="253"/>
                </a:cxn>
                <a:cxn ang="0">
                  <a:pos x="504" y="226"/>
                </a:cxn>
                <a:cxn ang="0">
                  <a:pos x="526" y="200"/>
                </a:cxn>
                <a:cxn ang="0">
                  <a:pos x="546" y="168"/>
                </a:cxn>
                <a:cxn ang="0">
                  <a:pos x="557" y="131"/>
                </a:cxn>
                <a:cxn ang="0">
                  <a:pos x="551" y="95"/>
                </a:cxn>
                <a:cxn ang="0">
                  <a:pos x="523" y="60"/>
                </a:cxn>
                <a:cxn ang="0">
                  <a:pos x="465" y="31"/>
                </a:cxn>
                <a:cxn ang="0">
                  <a:pos x="373" y="9"/>
                </a:cxn>
              </a:cxnLst>
              <a:rect l="0" t="0" r="r" b="b"/>
              <a:pathLst>
                <a:path w="585" h="991">
                  <a:moveTo>
                    <a:pt x="312" y="2"/>
                  </a:moveTo>
                  <a:lnTo>
                    <a:pt x="309" y="2"/>
                  </a:lnTo>
                  <a:lnTo>
                    <a:pt x="302" y="0"/>
                  </a:lnTo>
                  <a:lnTo>
                    <a:pt x="288" y="0"/>
                  </a:lnTo>
                  <a:lnTo>
                    <a:pt x="273" y="0"/>
                  </a:lnTo>
                  <a:lnTo>
                    <a:pt x="253" y="2"/>
                  </a:lnTo>
                  <a:lnTo>
                    <a:pt x="232" y="5"/>
                  </a:lnTo>
                  <a:lnTo>
                    <a:pt x="208" y="10"/>
                  </a:lnTo>
                  <a:lnTo>
                    <a:pt x="183" y="21"/>
                  </a:lnTo>
                  <a:lnTo>
                    <a:pt x="157" y="34"/>
                  </a:lnTo>
                  <a:lnTo>
                    <a:pt x="132" y="53"/>
                  </a:lnTo>
                  <a:lnTo>
                    <a:pt x="107" y="78"/>
                  </a:lnTo>
                  <a:lnTo>
                    <a:pt x="83" y="107"/>
                  </a:lnTo>
                  <a:lnTo>
                    <a:pt x="61" y="144"/>
                  </a:lnTo>
                  <a:lnTo>
                    <a:pt x="42" y="189"/>
                  </a:lnTo>
                  <a:lnTo>
                    <a:pt x="27" y="241"/>
                  </a:lnTo>
                  <a:lnTo>
                    <a:pt x="15" y="302"/>
                  </a:lnTo>
                  <a:lnTo>
                    <a:pt x="1" y="424"/>
                  </a:lnTo>
                  <a:lnTo>
                    <a:pt x="0" y="529"/>
                  </a:lnTo>
                  <a:lnTo>
                    <a:pt x="6" y="618"/>
                  </a:lnTo>
                  <a:lnTo>
                    <a:pt x="22" y="689"/>
                  </a:lnTo>
                  <a:lnTo>
                    <a:pt x="44" y="746"/>
                  </a:lnTo>
                  <a:lnTo>
                    <a:pt x="73" y="790"/>
                  </a:lnTo>
                  <a:lnTo>
                    <a:pt x="107" y="821"/>
                  </a:lnTo>
                  <a:lnTo>
                    <a:pt x="146" y="840"/>
                  </a:lnTo>
                  <a:lnTo>
                    <a:pt x="152" y="846"/>
                  </a:lnTo>
                  <a:lnTo>
                    <a:pt x="164" y="863"/>
                  </a:lnTo>
                  <a:lnTo>
                    <a:pt x="173" y="894"/>
                  </a:lnTo>
                  <a:lnTo>
                    <a:pt x="171" y="935"/>
                  </a:lnTo>
                  <a:lnTo>
                    <a:pt x="171" y="952"/>
                  </a:lnTo>
                  <a:lnTo>
                    <a:pt x="176" y="967"/>
                  </a:lnTo>
                  <a:lnTo>
                    <a:pt x="188" y="979"/>
                  </a:lnTo>
                  <a:lnTo>
                    <a:pt x="207" y="987"/>
                  </a:lnTo>
                  <a:lnTo>
                    <a:pt x="227" y="991"/>
                  </a:lnTo>
                  <a:lnTo>
                    <a:pt x="253" y="989"/>
                  </a:lnTo>
                  <a:lnTo>
                    <a:pt x="281" y="984"/>
                  </a:lnTo>
                  <a:lnTo>
                    <a:pt x="312" y="974"/>
                  </a:lnTo>
                  <a:lnTo>
                    <a:pt x="344" y="958"/>
                  </a:lnTo>
                  <a:lnTo>
                    <a:pt x="378" y="940"/>
                  </a:lnTo>
                  <a:lnTo>
                    <a:pt x="412" y="916"/>
                  </a:lnTo>
                  <a:lnTo>
                    <a:pt x="444" y="885"/>
                  </a:lnTo>
                  <a:lnTo>
                    <a:pt x="473" y="852"/>
                  </a:lnTo>
                  <a:lnTo>
                    <a:pt x="497" y="811"/>
                  </a:lnTo>
                  <a:lnTo>
                    <a:pt x="514" y="765"/>
                  </a:lnTo>
                  <a:lnTo>
                    <a:pt x="523" y="712"/>
                  </a:lnTo>
                  <a:lnTo>
                    <a:pt x="531" y="657"/>
                  </a:lnTo>
                  <a:lnTo>
                    <a:pt x="546" y="604"/>
                  </a:lnTo>
                  <a:lnTo>
                    <a:pt x="563" y="551"/>
                  </a:lnTo>
                  <a:lnTo>
                    <a:pt x="579" y="504"/>
                  </a:lnTo>
                  <a:lnTo>
                    <a:pt x="585" y="462"/>
                  </a:lnTo>
                  <a:lnTo>
                    <a:pt x="580" y="426"/>
                  </a:lnTo>
                  <a:lnTo>
                    <a:pt x="558" y="397"/>
                  </a:lnTo>
                  <a:lnTo>
                    <a:pt x="516" y="378"/>
                  </a:lnTo>
                  <a:lnTo>
                    <a:pt x="512" y="373"/>
                  </a:lnTo>
                  <a:lnTo>
                    <a:pt x="504" y="361"/>
                  </a:lnTo>
                  <a:lnTo>
                    <a:pt x="494" y="345"/>
                  </a:lnTo>
                  <a:lnTo>
                    <a:pt x="484" y="322"/>
                  </a:lnTo>
                  <a:lnTo>
                    <a:pt x="475" y="299"/>
                  </a:lnTo>
                  <a:lnTo>
                    <a:pt x="472" y="275"/>
                  </a:lnTo>
                  <a:lnTo>
                    <a:pt x="477" y="253"/>
                  </a:lnTo>
                  <a:lnTo>
                    <a:pt x="492" y="234"/>
                  </a:lnTo>
                  <a:lnTo>
                    <a:pt x="504" y="226"/>
                  </a:lnTo>
                  <a:lnTo>
                    <a:pt x="514" y="214"/>
                  </a:lnTo>
                  <a:lnTo>
                    <a:pt x="526" y="200"/>
                  </a:lnTo>
                  <a:lnTo>
                    <a:pt x="538" y="185"/>
                  </a:lnTo>
                  <a:lnTo>
                    <a:pt x="546" y="168"/>
                  </a:lnTo>
                  <a:lnTo>
                    <a:pt x="553" y="150"/>
                  </a:lnTo>
                  <a:lnTo>
                    <a:pt x="557" y="131"/>
                  </a:lnTo>
                  <a:lnTo>
                    <a:pt x="557" y="112"/>
                  </a:lnTo>
                  <a:lnTo>
                    <a:pt x="551" y="95"/>
                  </a:lnTo>
                  <a:lnTo>
                    <a:pt x="540" y="77"/>
                  </a:lnTo>
                  <a:lnTo>
                    <a:pt x="523" y="60"/>
                  </a:lnTo>
                  <a:lnTo>
                    <a:pt x="497" y="44"/>
                  </a:lnTo>
                  <a:lnTo>
                    <a:pt x="465" y="31"/>
                  </a:lnTo>
                  <a:lnTo>
                    <a:pt x="424" y="17"/>
                  </a:lnTo>
                  <a:lnTo>
                    <a:pt x="373" y="9"/>
                  </a:lnTo>
                  <a:lnTo>
                    <a:pt x="31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2160" y="395"/>
              <a:ext cx="564" cy="965"/>
            </a:xfrm>
            <a:custGeom>
              <a:avLst/>
              <a:gdLst/>
              <a:ahLst/>
              <a:cxnLst>
                <a:cxn ang="0">
                  <a:pos x="139" y="828"/>
                </a:cxn>
                <a:cxn ang="0">
                  <a:pos x="165" y="870"/>
                </a:cxn>
                <a:cxn ang="0">
                  <a:pos x="166" y="916"/>
                </a:cxn>
                <a:cxn ang="0">
                  <a:pos x="173" y="934"/>
                </a:cxn>
                <a:cxn ang="0">
                  <a:pos x="187" y="951"/>
                </a:cxn>
                <a:cxn ang="0">
                  <a:pos x="209" y="962"/>
                </a:cxn>
                <a:cxn ang="0">
                  <a:pos x="239" y="965"/>
                </a:cxn>
                <a:cxn ang="0">
                  <a:pos x="279" y="956"/>
                </a:cxn>
                <a:cxn ang="0">
                  <a:pos x="329" y="934"/>
                </a:cxn>
                <a:cxn ang="0">
                  <a:pos x="396" y="894"/>
                </a:cxn>
                <a:cxn ang="0">
                  <a:pos x="455" y="833"/>
                </a:cxn>
                <a:cxn ang="0">
                  <a:pos x="496" y="750"/>
                </a:cxn>
                <a:cxn ang="0">
                  <a:pos x="513" y="644"/>
                </a:cxn>
                <a:cxn ang="0">
                  <a:pos x="543" y="544"/>
                </a:cxn>
                <a:cxn ang="0">
                  <a:pos x="564" y="460"/>
                </a:cxn>
                <a:cxn ang="0">
                  <a:pos x="538" y="395"/>
                </a:cxn>
                <a:cxn ang="0">
                  <a:pos x="494" y="370"/>
                </a:cxn>
                <a:cxn ang="0">
                  <a:pos x="476" y="339"/>
                </a:cxn>
                <a:cxn ang="0">
                  <a:pos x="457" y="293"/>
                </a:cxn>
                <a:cxn ang="0">
                  <a:pos x="457" y="248"/>
                </a:cxn>
                <a:cxn ang="0">
                  <a:pos x="482" y="221"/>
                </a:cxn>
                <a:cxn ang="0">
                  <a:pos x="504" y="195"/>
                </a:cxn>
                <a:cxn ang="0">
                  <a:pos x="523" y="165"/>
                </a:cxn>
                <a:cxn ang="0">
                  <a:pos x="533" y="129"/>
                </a:cxn>
                <a:cxn ang="0">
                  <a:pos x="528" y="92"/>
                </a:cxn>
                <a:cxn ang="0">
                  <a:pos x="501" y="58"/>
                </a:cxn>
                <a:cxn ang="0">
                  <a:pos x="445" y="29"/>
                </a:cxn>
                <a:cxn ang="0">
                  <a:pos x="357" y="9"/>
                </a:cxn>
                <a:cxn ang="0">
                  <a:pos x="296" y="2"/>
                </a:cxn>
                <a:cxn ang="0">
                  <a:pos x="277" y="0"/>
                </a:cxn>
                <a:cxn ang="0">
                  <a:pos x="243" y="2"/>
                </a:cxn>
                <a:cxn ang="0">
                  <a:pos x="199" y="10"/>
                </a:cxn>
                <a:cxn ang="0">
                  <a:pos x="151" y="34"/>
                </a:cxn>
                <a:cxn ang="0">
                  <a:pos x="104" y="76"/>
                </a:cxn>
                <a:cxn ang="0">
                  <a:pos x="59" y="141"/>
                </a:cxn>
                <a:cxn ang="0">
                  <a:pos x="27" y="236"/>
                </a:cxn>
                <a:cxn ang="0">
                  <a:pos x="3" y="414"/>
                </a:cxn>
                <a:cxn ang="0">
                  <a:pos x="5" y="602"/>
                </a:cxn>
                <a:cxn ang="0">
                  <a:pos x="41" y="731"/>
                </a:cxn>
                <a:cxn ang="0">
                  <a:pos x="99" y="804"/>
                </a:cxn>
              </a:cxnLst>
              <a:rect l="0" t="0" r="r" b="b"/>
              <a:pathLst>
                <a:path w="564" h="965">
                  <a:moveTo>
                    <a:pt x="133" y="822"/>
                  </a:moveTo>
                  <a:lnTo>
                    <a:pt x="139" y="828"/>
                  </a:lnTo>
                  <a:lnTo>
                    <a:pt x="153" y="843"/>
                  </a:lnTo>
                  <a:lnTo>
                    <a:pt x="165" y="870"/>
                  </a:lnTo>
                  <a:lnTo>
                    <a:pt x="166" y="906"/>
                  </a:lnTo>
                  <a:lnTo>
                    <a:pt x="166" y="916"/>
                  </a:lnTo>
                  <a:lnTo>
                    <a:pt x="168" y="926"/>
                  </a:lnTo>
                  <a:lnTo>
                    <a:pt x="173" y="934"/>
                  </a:lnTo>
                  <a:lnTo>
                    <a:pt x="178" y="943"/>
                  </a:lnTo>
                  <a:lnTo>
                    <a:pt x="187" y="951"/>
                  </a:lnTo>
                  <a:lnTo>
                    <a:pt x="197" y="956"/>
                  </a:lnTo>
                  <a:lnTo>
                    <a:pt x="209" y="962"/>
                  </a:lnTo>
                  <a:lnTo>
                    <a:pt x="224" y="963"/>
                  </a:lnTo>
                  <a:lnTo>
                    <a:pt x="239" y="965"/>
                  </a:lnTo>
                  <a:lnTo>
                    <a:pt x="258" y="962"/>
                  </a:lnTo>
                  <a:lnTo>
                    <a:pt x="279" y="956"/>
                  </a:lnTo>
                  <a:lnTo>
                    <a:pt x="299" y="950"/>
                  </a:lnTo>
                  <a:lnTo>
                    <a:pt x="329" y="934"/>
                  </a:lnTo>
                  <a:lnTo>
                    <a:pt x="363" y="916"/>
                  </a:lnTo>
                  <a:lnTo>
                    <a:pt x="396" y="894"/>
                  </a:lnTo>
                  <a:lnTo>
                    <a:pt x="428" y="865"/>
                  </a:lnTo>
                  <a:lnTo>
                    <a:pt x="455" y="833"/>
                  </a:lnTo>
                  <a:lnTo>
                    <a:pt x="479" y="794"/>
                  </a:lnTo>
                  <a:lnTo>
                    <a:pt x="496" y="750"/>
                  </a:lnTo>
                  <a:lnTo>
                    <a:pt x="504" y="699"/>
                  </a:lnTo>
                  <a:lnTo>
                    <a:pt x="513" y="644"/>
                  </a:lnTo>
                  <a:lnTo>
                    <a:pt x="526" y="594"/>
                  </a:lnTo>
                  <a:lnTo>
                    <a:pt x="543" y="544"/>
                  </a:lnTo>
                  <a:lnTo>
                    <a:pt x="557" y="500"/>
                  </a:lnTo>
                  <a:lnTo>
                    <a:pt x="564" y="460"/>
                  </a:lnTo>
                  <a:lnTo>
                    <a:pt x="559" y="424"/>
                  </a:lnTo>
                  <a:lnTo>
                    <a:pt x="538" y="395"/>
                  </a:lnTo>
                  <a:lnTo>
                    <a:pt x="498" y="375"/>
                  </a:lnTo>
                  <a:lnTo>
                    <a:pt x="494" y="370"/>
                  </a:lnTo>
                  <a:lnTo>
                    <a:pt x="486" y="358"/>
                  </a:lnTo>
                  <a:lnTo>
                    <a:pt x="476" y="339"/>
                  </a:lnTo>
                  <a:lnTo>
                    <a:pt x="465" y="317"/>
                  </a:lnTo>
                  <a:lnTo>
                    <a:pt x="457" y="293"/>
                  </a:lnTo>
                  <a:lnTo>
                    <a:pt x="453" y="270"/>
                  </a:lnTo>
                  <a:lnTo>
                    <a:pt x="457" y="248"/>
                  </a:lnTo>
                  <a:lnTo>
                    <a:pt x="472" y="229"/>
                  </a:lnTo>
                  <a:lnTo>
                    <a:pt x="482" y="221"/>
                  </a:lnTo>
                  <a:lnTo>
                    <a:pt x="494" y="209"/>
                  </a:lnTo>
                  <a:lnTo>
                    <a:pt x="504" y="195"/>
                  </a:lnTo>
                  <a:lnTo>
                    <a:pt x="515" y="180"/>
                  </a:lnTo>
                  <a:lnTo>
                    <a:pt x="523" y="165"/>
                  </a:lnTo>
                  <a:lnTo>
                    <a:pt x="530" y="146"/>
                  </a:lnTo>
                  <a:lnTo>
                    <a:pt x="533" y="129"/>
                  </a:lnTo>
                  <a:lnTo>
                    <a:pt x="533" y="110"/>
                  </a:lnTo>
                  <a:lnTo>
                    <a:pt x="528" y="92"/>
                  </a:lnTo>
                  <a:lnTo>
                    <a:pt x="516" y="75"/>
                  </a:lnTo>
                  <a:lnTo>
                    <a:pt x="501" y="58"/>
                  </a:lnTo>
                  <a:lnTo>
                    <a:pt x="477" y="42"/>
                  </a:lnTo>
                  <a:lnTo>
                    <a:pt x="445" y="29"/>
                  </a:lnTo>
                  <a:lnTo>
                    <a:pt x="406" y="17"/>
                  </a:lnTo>
                  <a:lnTo>
                    <a:pt x="357" y="9"/>
                  </a:lnTo>
                  <a:lnTo>
                    <a:pt x="299" y="2"/>
                  </a:lnTo>
                  <a:lnTo>
                    <a:pt x="296" y="2"/>
                  </a:lnTo>
                  <a:lnTo>
                    <a:pt x="289" y="0"/>
                  </a:lnTo>
                  <a:lnTo>
                    <a:pt x="277" y="0"/>
                  </a:lnTo>
                  <a:lnTo>
                    <a:pt x="262" y="0"/>
                  </a:lnTo>
                  <a:lnTo>
                    <a:pt x="243" y="2"/>
                  </a:lnTo>
                  <a:lnTo>
                    <a:pt x="223" y="5"/>
                  </a:lnTo>
                  <a:lnTo>
                    <a:pt x="199" y="10"/>
                  </a:lnTo>
                  <a:lnTo>
                    <a:pt x="175" y="20"/>
                  </a:lnTo>
                  <a:lnTo>
                    <a:pt x="151" y="34"/>
                  </a:lnTo>
                  <a:lnTo>
                    <a:pt x="127" y="53"/>
                  </a:lnTo>
                  <a:lnTo>
                    <a:pt x="104" y="76"/>
                  </a:lnTo>
                  <a:lnTo>
                    <a:pt x="80" y="105"/>
                  </a:lnTo>
                  <a:lnTo>
                    <a:pt x="59" y="141"/>
                  </a:lnTo>
                  <a:lnTo>
                    <a:pt x="43" y="185"/>
                  </a:lnTo>
                  <a:lnTo>
                    <a:pt x="27" y="236"/>
                  </a:lnTo>
                  <a:lnTo>
                    <a:pt x="15" y="295"/>
                  </a:lnTo>
                  <a:lnTo>
                    <a:pt x="3" y="414"/>
                  </a:lnTo>
                  <a:lnTo>
                    <a:pt x="0" y="517"/>
                  </a:lnTo>
                  <a:lnTo>
                    <a:pt x="5" y="602"/>
                  </a:lnTo>
                  <a:lnTo>
                    <a:pt x="20" y="673"/>
                  </a:lnTo>
                  <a:lnTo>
                    <a:pt x="41" y="731"/>
                  </a:lnTo>
                  <a:lnTo>
                    <a:pt x="66" y="773"/>
                  </a:lnTo>
                  <a:lnTo>
                    <a:pt x="99" y="804"/>
                  </a:lnTo>
                  <a:lnTo>
                    <a:pt x="133" y="822"/>
                  </a:lnTo>
                  <a:close/>
                </a:path>
              </a:pathLst>
            </a:custGeom>
            <a:solidFill>
              <a:srgbClr val="F4E5D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155" y="381"/>
              <a:ext cx="542" cy="939"/>
            </a:xfrm>
            <a:custGeom>
              <a:avLst/>
              <a:gdLst/>
              <a:ahLst/>
              <a:cxnLst>
                <a:cxn ang="0">
                  <a:pos x="124" y="810"/>
                </a:cxn>
                <a:cxn ang="0">
                  <a:pos x="155" y="846"/>
                </a:cxn>
                <a:cxn ang="0">
                  <a:pos x="163" y="888"/>
                </a:cxn>
                <a:cxn ang="0">
                  <a:pos x="168" y="905"/>
                </a:cxn>
                <a:cxn ang="0">
                  <a:pos x="180" y="922"/>
                </a:cxn>
                <a:cxn ang="0">
                  <a:pos x="201" y="936"/>
                </a:cxn>
                <a:cxn ang="0">
                  <a:pos x="229" y="939"/>
                </a:cxn>
                <a:cxn ang="0">
                  <a:pos x="265" y="932"/>
                </a:cxn>
                <a:cxn ang="0">
                  <a:pos x="314" y="910"/>
                </a:cxn>
                <a:cxn ang="0">
                  <a:pos x="379" y="871"/>
                </a:cxn>
                <a:cxn ang="0">
                  <a:pos x="437" y="813"/>
                </a:cxn>
                <a:cxn ang="0">
                  <a:pos x="476" y="734"/>
                </a:cxn>
                <a:cxn ang="0">
                  <a:pos x="493" y="634"/>
                </a:cxn>
                <a:cxn ang="0">
                  <a:pos x="522" y="539"/>
                </a:cxn>
                <a:cxn ang="0">
                  <a:pos x="542" y="457"/>
                </a:cxn>
                <a:cxn ang="0">
                  <a:pos x="518" y="395"/>
                </a:cxn>
                <a:cxn ang="0">
                  <a:pos x="476" y="366"/>
                </a:cxn>
                <a:cxn ang="0">
                  <a:pos x="455" y="335"/>
                </a:cxn>
                <a:cxn ang="0">
                  <a:pos x="437" y="288"/>
                </a:cxn>
                <a:cxn ang="0">
                  <a:pos x="437" y="240"/>
                </a:cxn>
                <a:cxn ang="0">
                  <a:pos x="460" y="215"/>
                </a:cxn>
                <a:cxn ang="0">
                  <a:pos x="481" y="191"/>
                </a:cxn>
                <a:cxn ang="0">
                  <a:pos x="499" y="161"/>
                </a:cxn>
                <a:cxn ang="0">
                  <a:pos x="508" y="125"/>
                </a:cxn>
                <a:cxn ang="0">
                  <a:pos x="503" y="89"/>
                </a:cxn>
                <a:cxn ang="0">
                  <a:pos x="476" y="57"/>
                </a:cxn>
                <a:cxn ang="0">
                  <a:pos x="425" y="28"/>
                </a:cxn>
                <a:cxn ang="0">
                  <a:pos x="340" y="8"/>
                </a:cxn>
                <a:cxn ang="0">
                  <a:pos x="274" y="0"/>
                </a:cxn>
                <a:cxn ang="0">
                  <a:pos x="211" y="5"/>
                </a:cxn>
                <a:cxn ang="0">
                  <a:pos x="121" y="50"/>
                </a:cxn>
                <a:cxn ang="0">
                  <a:pos x="41" y="179"/>
                </a:cxn>
                <a:cxn ang="0">
                  <a:pos x="4" y="403"/>
                </a:cxn>
                <a:cxn ang="0">
                  <a:pos x="5" y="588"/>
                </a:cxn>
                <a:cxn ang="0">
                  <a:pos x="36" y="715"/>
                </a:cxn>
                <a:cxn ang="0">
                  <a:pos x="87" y="786"/>
                </a:cxn>
              </a:cxnLst>
              <a:rect l="0" t="0" r="r" b="b"/>
              <a:pathLst>
                <a:path w="542" h="939">
                  <a:moveTo>
                    <a:pt x="117" y="805"/>
                  </a:moveTo>
                  <a:lnTo>
                    <a:pt x="124" y="810"/>
                  </a:lnTo>
                  <a:lnTo>
                    <a:pt x="139" y="824"/>
                  </a:lnTo>
                  <a:lnTo>
                    <a:pt x="155" y="846"/>
                  </a:lnTo>
                  <a:lnTo>
                    <a:pt x="162" y="878"/>
                  </a:lnTo>
                  <a:lnTo>
                    <a:pt x="163" y="888"/>
                  </a:lnTo>
                  <a:lnTo>
                    <a:pt x="165" y="897"/>
                  </a:lnTo>
                  <a:lnTo>
                    <a:pt x="168" y="905"/>
                  </a:lnTo>
                  <a:lnTo>
                    <a:pt x="173" y="914"/>
                  </a:lnTo>
                  <a:lnTo>
                    <a:pt x="180" y="922"/>
                  </a:lnTo>
                  <a:lnTo>
                    <a:pt x="190" y="930"/>
                  </a:lnTo>
                  <a:lnTo>
                    <a:pt x="201" y="936"/>
                  </a:lnTo>
                  <a:lnTo>
                    <a:pt x="214" y="939"/>
                  </a:lnTo>
                  <a:lnTo>
                    <a:pt x="229" y="939"/>
                  </a:lnTo>
                  <a:lnTo>
                    <a:pt x="246" y="937"/>
                  </a:lnTo>
                  <a:lnTo>
                    <a:pt x="265" y="932"/>
                  </a:lnTo>
                  <a:lnTo>
                    <a:pt x="286" y="924"/>
                  </a:lnTo>
                  <a:lnTo>
                    <a:pt x="314" y="910"/>
                  </a:lnTo>
                  <a:lnTo>
                    <a:pt x="347" y="893"/>
                  </a:lnTo>
                  <a:lnTo>
                    <a:pt x="379" y="871"/>
                  </a:lnTo>
                  <a:lnTo>
                    <a:pt x="409" y="844"/>
                  </a:lnTo>
                  <a:lnTo>
                    <a:pt x="437" y="813"/>
                  </a:lnTo>
                  <a:lnTo>
                    <a:pt x="460" y="776"/>
                  </a:lnTo>
                  <a:lnTo>
                    <a:pt x="476" y="734"/>
                  </a:lnTo>
                  <a:lnTo>
                    <a:pt x="484" y="685"/>
                  </a:lnTo>
                  <a:lnTo>
                    <a:pt x="493" y="634"/>
                  </a:lnTo>
                  <a:lnTo>
                    <a:pt x="506" y="585"/>
                  </a:lnTo>
                  <a:lnTo>
                    <a:pt x="522" y="539"/>
                  </a:lnTo>
                  <a:lnTo>
                    <a:pt x="535" y="496"/>
                  </a:lnTo>
                  <a:lnTo>
                    <a:pt x="542" y="457"/>
                  </a:lnTo>
                  <a:lnTo>
                    <a:pt x="537" y="423"/>
                  </a:lnTo>
                  <a:lnTo>
                    <a:pt x="518" y="395"/>
                  </a:lnTo>
                  <a:lnTo>
                    <a:pt x="479" y="371"/>
                  </a:lnTo>
                  <a:lnTo>
                    <a:pt x="476" y="366"/>
                  </a:lnTo>
                  <a:lnTo>
                    <a:pt x="467" y="354"/>
                  </a:lnTo>
                  <a:lnTo>
                    <a:pt x="455" y="335"/>
                  </a:lnTo>
                  <a:lnTo>
                    <a:pt x="445" y="312"/>
                  </a:lnTo>
                  <a:lnTo>
                    <a:pt x="437" y="288"/>
                  </a:lnTo>
                  <a:lnTo>
                    <a:pt x="433" y="262"/>
                  </a:lnTo>
                  <a:lnTo>
                    <a:pt x="437" y="240"/>
                  </a:lnTo>
                  <a:lnTo>
                    <a:pt x="450" y="223"/>
                  </a:lnTo>
                  <a:lnTo>
                    <a:pt x="460" y="215"/>
                  </a:lnTo>
                  <a:lnTo>
                    <a:pt x="471" y="203"/>
                  </a:lnTo>
                  <a:lnTo>
                    <a:pt x="481" y="191"/>
                  </a:lnTo>
                  <a:lnTo>
                    <a:pt x="491" y="176"/>
                  </a:lnTo>
                  <a:lnTo>
                    <a:pt x="499" y="161"/>
                  </a:lnTo>
                  <a:lnTo>
                    <a:pt x="506" y="144"/>
                  </a:lnTo>
                  <a:lnTo>
                    <a:pt x="508" y="125"/>
                  </a:lnTo>
                  <a:lnTo>
                    <a:pt x="508" y="108"/>
                  </a:lnTo>
                  <a:lnTo>
                    <a:pt x="503" y="89"/>
                  </a:lnTo>
                  <a:lnTo>
                    <a:pt x="493" y="72"/>
                  </a:lnTo>
                  <a:lnTo>
                    <a:pt x="476" y="57"/>
                  </a:lnTo>
                  <a:lnTo>
                    <a:pt x="454" y="42"/>
                  </a:lnTo>
                  <a:lnTo>
                    <a:pt x="425" y="28"/>
                  </a:lnTo>
                  <a:lnTo>
                    <a:pt x="386" y="17"/>
                  </a:lnTo>
                  <a:lnTo>
                    <a:pt x="340" y="8"/>
                  </a:lnTo>
                  <a:lnTo>
                    <a:pt x="284" y="1"/>
                  </a:lnTo>
                  <a:lnTo>
                    <a:pt x="274" y="0"/>
                  </a:lnTo>
                  <a:lnTo>
                    <a:pt x="248" y="0"/>
                  </a:lnTo>
                  <a:lnTo>
                    <a:pt x="211" y="5"/>
                  </a:lnTo>
                  <a:lnTo>
                    <a:pt x="167" y="20"/>
                  </a:lnTo>
                  <a:lnTo>
                    <a:pt x="121" y="50"/>
                  </a:lnTo>
                  <a:lnTo>
                    <a:pt x="77" y="103"/>
                  </a:lnTo>
                  <a:lnTo>
                    <a:pt x="41" y="179"/>
                  </a:lnTo>
                  <a:lnTo>
                    <a:pt x="16" y="288"/>
                  </a:lnTo>
                  <a:lnTo>
                    <a:pt x="4" y="403"/>
                  </a:lnTo>
                  <a:lnTo>
                    <a:pt x="0" y="503"/>
                  </a:lnTo>
                  <a:lnTo>
                    <a:pt x="5" y="588"/>
                  </a:lnTo>
                  <a:lnTo>
                    <a:pt x="17" y="657"/>
                  </a:lnTo>
                  <a:lnTo>
                    <a:pt x="36" y="715"/>
                  </a:lnTo>
                  <a:lnTo>
                    <a:pt x="60" y="758"/>
                  </a:lnTo>
                  <a:lnTo>
                    <a:pt x="87" y="786"/>
                  </a:lnTo>
                  <a:lnTo>
                    <a:pt x="117" y="805"/>
                  </a:lnTo>
                  <a:close/>
                </a:path>
              </a:pathLst>
            </a:custGeom>
            <a:solidFill>
              <a:srgbClr val="E5C9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2489" y="358"/>
              <a:ext cx="337" cy="415"/>
            </a:xfrm>
            <a:custGeom>
              <a:avLst/>
              <a:gdLst/>
              <a:ahLst/>
              <a:cxnLst>
                <a:cxn ang="0">
                  <a:pos x="65" y="61"/>
                </a:cxn>
                <a:cxn ang="0">
                  <a:pos x="60" y="59"/>
                </a:cxn>
                <a:cxn ang="0">
                  <a:pos x="46" y="52"/>
                </a:cxn>
                <a:cxn ang="0">
                  <a:pos x="29" y="44"/>
                </a:cxn>
                <a:cxn ang="0">
                  <a:pos x="12" y="34"/>
                </a:cxn>
                <a:cxn ang="0">
                  <a:pos x="2" y="24"/>
                </a:cxn>
                <a:cxn ang="0">
                  <a:pos x="0" y="15"/>
                </a:cxn>
                <a:cxn ang="0">
                  <a:pos x="14" y="7"/>
                </a:cxn>
                <a:cxn ang="0">
                  <a:pos x="46" y="1"/>
                </a:cxn>
                <a:cxn ang="0">
                  <a:pos x="79" y="0"/>
                </a:cxn>
                <a:cxn ang="0">
                  <a:pos x="111" y="3"/>
                </a:cxn>
                <a:cxn ang="0">
                  <a:pos x="140" y="8"/>
                </a:cxn>
                <a:cxn ang="0">
                  <a:pos x="169" y="17"/>
                </a:cxn>
                <a:cxn ang="0">
                  <a:pos x="196" y="27"/>
                </a:cxn>
                <a:cxn ang="0">
                  <a:pos x="221" y="40"/>
                </a:cxn>
                <a:cxn ang="0">
                  <a:pos x="245" y="57"/>
                </a:cxn>
                <a:cxn ang="0">
                  <a:pos x="265" y="76"/>
                </a:cxn>
                <a:cxn ang="0">
                  <a:pos x="284" y="98"/>
                </a:cxn>
                <a:cxn ang="0">
                  <a:pos x="299" y="122"/>
                </a:cxn>
                <a:cxn ang="0">
                  <a:pos x="313" y="147"/>
                </a:cxn>
                <a:cxn ang="0">
                  <a:pos x="325" y="174"/>
                </a:cxn>
                <a:cxn ang="0">
                  <a:pos x="332" y="203"/>
                </a:cxn>
                <a:cxn ang="0">
                  <a:pos x="337" y="234"/>
                </a:cxn>
                <a:cxn ang="0">
                  <a:pos x="337" y="268"/>
                </a:cxn>
                <a:cxn ang="0">
                  <a:pos x="335" y="302"/>
                </a:cxn>
                <a:cxn ang="0">
                  <a:pos x="333" y="307"/>
                </a:cxn>
                <a:cxn ang="0">
                  <a:pos x="327" y="322"/>
                </a:cxn>
                <a:cxn ang="0">
                  <a:pos x="316" y="342"/>
                </a:cxn>
                <a:cxn ang="0">
                  <a:pos x="304" y="364"/>
                </a:cxn>
                <a:cxn ang="0">
                  <a:pos x="289" y="386"/>
                </a:cxn>
                <a:cxn ang="0">
                  <a:pos x="272" y="405"/>
                </a:cxn>
                <a:cxn ang="0">
                  <a:pos x="255" y="415"/>
                </a:cxn>
                <a:cxn ang="0">
                  <a:pos x="237" y="414"/>
                </a:cxn>
                <a:cxn ang="0">
                  <a:pos x="216" y="405"/>
                </a:cxn>
                <a:cxn ang="0">
                  <a:pos x="196" y="393"/>
                </a:cxn>
                <a:cxn ang="0">
                  <a:pos x="177" y="378"/>
                </a:cxn>
                <a:cxn ang="0">
                  <a:pos x="162" y="361"/>
                </a:cxn>
                <a:cxn ang="0">
                  <a:pos x="152" y="341"/>
                </a:cxn>
                <a:cxn ang="0">
                  <a:pos x="148" y="319"/>
                </a:cxn>
                <a:cxn ang="0">
                  <a:pos x="157" y="293"/>
                </a:cxn>
                <a:cxn ang="0">
                  <a:pos x="177" y="264"/>
                </a:cxn>
                <a:cxn ang="0">
                  <a:pos x="203" y="234"/>
                </a:cxn>
                <a:cxn ang="0">
                  <a:pos x="220" y="205"/>
                </a:cxn>
                <a:cxn ang="0">
                  <a:pos x="228" y="176"/>
                </a:cxn>
                <a:cxn ang="0">
                  <a:pos x="225" y="149"/>
                </a:cxn>
                <a:cxn ang="0">
                  <a:pos x="208" y="124"/>
                </a:cxn>
                <a:cxn ang="0">
                  <a:pos x="177" y="100"/>
                </a:cxn>
                <a:cxn ang="0">
                  <a:pos x="131" y="78"/>
                </a:cxn>
                <a:cxn ang="0">
                  <a:pos x="65" y="61"/>
                </a:cxn>
              </a:cxnLst>
              <a:rect l="0" t="0" r="r" b="b"/>
              <a:pathLst>
                <a:path w="337" h="415">
                  <a:moveTo>
                    <a:pt x="65" y="61"/>
                  </a:moveTo>
                  <a:lnTo>
                    <a:pt x="60" y="59"/>
                  </a:lnTo>
                  <a:lnTo>
                    <a:pt x="46" y="52"/>
                  </a:lnTo>
                  <a:lnTo>
                    <a:pt x="29" y="44"/>
                  </a:lnTo>
                  <a:lnTo>
                    <a:pt x="12" y="34"/>
                  </a:lnTo>
                  <a:lnTo>
                    <a:pt x="2" y="24"/>
                  </a:lnTo>
                  <a:lnTo>
                    <a:pt x="0" y="15"/>
                  </a:lnTo>
                  <a:lnTo>
                    <a:pt x="14" y="7"/>
                  </a:lnTo>
                  <a:lnTo>
                    <a:pt x="46" y="1"/>
                  </a:lnTo>
                  <a:lnTo>
                    <a:pt x="79" y="0"/>
                  </a:lnTo>
                  <a:lnTo>
                    <a:pt x="111" y="3"/>
                  </a:lnTo>
                  <a:lnTo>
                    <a:pt x="140" y="8"/>
                  </a:lnTo>
                  <a:lnTo>
                    <a:pt x="169" y="17"/>
                  </a:lnTo>
                  <a:lnTo>
                    <a:pt x="196" y="27"/>
                  </a:lnTo>
                  <a:lnTo>
                    <a:pt x="221" y="40"/>
                  </a:lnTo>
                  <a:lnTo>
                    <a:pt x="245" y="57"/>
                  </a:lnTo>
                  <a:lnTo>
                    <a:pt x="265" y="76"/>
                  </a:lnTo>
                  <a:lnTo>
                    <a:pt x="284" y="98"/>
                  </a:lnTo>
                  <a:lnTo>
                    <a:pt x="299" y="122"/>
                  </a:lnTo>
                  <a:lnTo>
                    <a:pt x="313" y="147"/>
                  </a:lnTo>
                  <a:lnTo>
                    <a:pt x="325" y="174"/>
                  </a:lnTo>
                  <a:lnTo>
                    <a:pt x="332" y="203"/>
                  </a:lnTo>
                  <a:lnTo>
                    <a:pt x="337" y="234"/>
                  </a:lnTo>
                  <a:lnTo>
                    <a:pt x="337" y="268"/>
                  </a:lnTo>
                  <a:lnTo>
                    <a:pt x="335" y="302"/>
                  </a:lnTo>
                  <a:lnTo>
                    <a:pt x="333" y="307"/>
                  </a:lnTo>
                  <a:lnTo>
                    <a:pt x="327" y="322"/>
                  </a:lnTo>
                  <a:lnTo>
                    <a:pt x="316" y="342"/>
                  </a:lnTo>
                  <a:lnTo>
                    <a:pt x="304" y="364"/>
                  </a:lnTo>
                  <a:lnTo>
                    <a:pt x="289" y="386"/>
                  </a:lnTo>
                  <a:lnTo>
                    <a:pt x="272" y="405"/>
                  </a:lnTo>
                  <a:lnTo>
                    <a:pt x="255" y="415"/>
                  </a:lnTo>
                  <a:lnTo>
                    <a:pt x="237" y="414"/>
                  </a:lnTo>
                  <a:lnTo>
                    <a:pt x="216" y="405"/>
                  </a:lnTo>
                  <a:lnTo>
                    <a:pt x="196" y="393"/>
                  </a:lnTo>
                  <a:lnTo>
                    <a:pt x="177" y="378"/>
                  </a:lnTo>
                  <a:lnTo>
                    <a:pt x="162" y="361"/>
                  </a:lnTo>
                  <a:lnTo>
                    <a:pt x="152" y="341"/>
                  </a:lnTo>
                  <a:lnTo>
                    <a:pt x="148" y="319"/>
                  </a:lnTo>
                  <a:lnTo>
                    <a:pt x="157" y="293"/>
                  </a:lnTo>
                  <a:lnTo>
                    <a:pt x="177" y="264"/>
                  </a:lnTo>
                  <a:lnTo>
                    <a:pt x="203" y="234"/>
                  </a:lnTo>
                  <a:lnTo>
                    <a:pt x="220" y="205"/>
                  </a:lnTo>
                  <a:lnTo>
                    <a:pt x="228" y="176"/>
                  </a:lnTo>
                  <a:lnTo>
                    <a:pt x="225" y="149"/>
                  </a:lnTo>
                  <a:lnTo>
                    <a:pt x="208" y="124"/>
                  </a:lnTo>
                  <a:lnTo>
                    <a:pt x="177" y="100"/>
                  </a:lnTo>
                  <a:lnTo>
                    <a:pt x="131" y="78"/>
                  </a:lnTo>
                  <a:lnTo>
                    <a:pt x="65" y="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2503" y="363"/>
              <a:ext cx="316" cy="403"/>
            </a:xfrm>
            <a:custGeom>
              <a:avLst/>
              <a:gdLst/>
              <a:ahLst/>
              <a:cxnLst>
                <a:cxn ang="0">
                  <a:pos x="43" y="2"/>
                </a:cxn>
                <a:cxn ang="0">
                  <a:pos x="73" y="0"/>
                </a:cxn>
                <a:cxn ang="0">
                  <a:pos x="102" y="3"/>
                </a:cxn>
                <a:cxn ang="0">
                  <a:pos x="131" y="8"/>
                </a:cxn>
                <a:cxn ang="0">
                  <a:pos x="156" y="15"/>
                </a:cxn>
                <a:cxn ang="0">
                  <a:pos x="182" y="27"/>
                </a:cxn>
                <a:cxn ang="0">
                  <a:pos x="206" y="41"/>
                </a:cxn>
                <a:cxn ang="0">
                  <a:pos x="228" y="56"/>
                </a:cxn>
                <a:cxn ang="0">
                  <a:pos x="248" y="74"/>
                </a:cxn>
                <a:cxn ang="0">
                  <a:pos x="265" y="95"/>
                </a:cxn>
                <a:cxn ang="0">
                  <a:pos x="280" y="117"/>
                </a:cxn>
                <a:cxn ang="0">
                  <a:pos x="292" y="142"/>
                </a:cxn>
                <a:cxn ang="0">
                  <a:pos x="302" y="169"/>
                </a:cxn>
                <a:cxn ang="0">
                  <a:pos x="311" y="198"/>
                </a:cxn>
                <a:cxn ang="0">
                  <a:pos x="314" y="229"/>
                </a:cxn>
                <a:cxn ang="0">
                  <a:pos x="316" y="259"/>
                </a:cxn>
                <a:cxn ang="0">
                  <a:pos x="314" y="293"/>
                </a:cxn>
                <a:cxn ang="0">
                  <a:pos x="313" y="298"/>
                </a:cxn>
                <a:cxn ang="0">
                  <a:pos x="306" y="314"/>
                </a:cxn>
                <a:cxn ang="0">
                  <a:pos x="296" y="332"/>
                </a:cxn>
                <a:cxn ang="0">
                  <a:pos x="284" y="356"/>
                </a:cxn>
                <a:cxn ang="0">
                  <a:pos x="270" y="376"/>
                </a:cxn>
                <a:cxn ang="0">
                  <a:pos x="255" y="393"/>
                </a:cxn>
                <a:cxn ang="0">
                  <a:pos x="238" y="403"/>
                </a:cxn>
                <a:cxn ang="0">
                  <a:pos x="221" y="403"/>
                </a:cxn>
                <a:cxn ang="0">
                  <a:pos x="204" y="395"/>
                </a:cxn>
                <a:cxn ang="0">
                  <a:pos x="187" y="385"/>
                </a:cxn>
                <a:cxn ang="0">
                  <a:pos x="170" y="373"/>
                </a:cxn>
                <a:cxn ang="0">
                  <a:pos x="155" y="358"/>
                </a:cxn>
                <a:cxn ang="0">
                  <a:pos x="144" y="339"/>
                </a:cxn>
                <a:cxn ang="0">
                  <a:pos x="141" y="319"/>
                </a:cxn>
                <a:cxn ang="0">
                  <a:pos x="144" y="297"/>
                </a:cxn>
                <a:cxn ang="0">
                  <a:pos x="158" y="271"/>
                </a:cxn>
                <a:cxn ang="0">
                  <a:pos x="160" y="268"/>
                </a:cxn>
                <a:cxn ang="0">
                  <a:pos x="163" y="264"/>
                </a:cxn>
                <a:cxn ang="0">
                  <a:pos x="165" y="261"/>
                </a:cxn>
                <a:cxn ang="0">
                  <a:pos x="168" y="258"/>
                </a:cxn>
                <a:cxn ang="0">
                  <a:pos x="192" y="229"/>
                </a:cxn>
                <a:cxn ang="0">
                  <a:pos x="207" y="202"/>
                </a:cxn>
                <a:cxn ang="0">
                  <a:pos x="214" y="175"/>
                </a:cxn>
                <a:cxn ang="0">
                  <a:pos x="211" y="149"/>
                </a:cxn>
                <a:cxn ang="0">
                  <a:pos x="195" y="124"/>
                </a:cxn>
                <a:cxn ang="0">
                  <a:pos x="166" y="100"/>
                </a:cxn>
                <a:cxn ang="0">
                  <a:pos x="122" y="78"/>
                </a:cxn>
                <a:cxn ang="0">
                  <a:pos x="63" y="58"/>
                </a:cxn>
                <a:cxn ang="0">
                  <a:pos x="63" y="58"/>
                </a:cxn>
                <a:cxn ang="0">
                  <a:pos x="61" y="56"/>
                </a:cxn>
                <a:cxn ang="0">
                  <a:pos x="58" y="56"/>
                </a:cxn>
                <a:cxn ang="0">
                  <a:pos x="56" y="54"/>
                </a:cxn>
                <a:cxn ang="0">
                  <a:pos x="46" y="49"/>
                </a:cxn>
                <a:cxn ang="0">
                  <a:pos x="32" y="44"/>
                </a:cxn>
                <a:cxn ang="0">
                  <a:pos x="19" y="35"/>
                </a:cxn>
                <a:cxn ang="0">
                  <a:pos x="7" y="27"/>
                </a:cxn>
                <a:cxn ang="0">
                  <a:pos x="0" y="19"/>
                </a:cxn>
                <a:cxn ang="0">
                  <a:pos x="2" y="12"/>
                </a:cxn>
                <a:cxn ang="0">
                  <a:pos x="15" y="5"/>
                </a:cxn>
                <a:cxn ang="0">
                  <a:pos x="43" y="2"/>
                </a:cxn>
              </a:cxnLst>
              <a:rect l="0" t="0" r="r" b="b"/>
              <a:pathLst>
                <a:path w="316" h="403">
                  <a:moveTo>
                    <a:pt x="43" y="2"/>
                  </a:moveTo>
                  <a:lnTo>
                    <a:pt x="73" y="0"/>
                  </a:lnTo>
                  <a:lnTo>
                    <a:pt x="102" y="3"/>
                  </a:lnTo>
                  <a:lnTo>
                    <a:pt x="131" y="8"/>
                  </a:lnTo>
                  <a:lnTo>
                    <a:pt x="156" y="15"/>
                  </a:lnTo>
                  <a:lnTo>
                    <a:pt x="182" y="27"/>
                  </a:lnTo>
                  <a:lnTo>
                    <a:pt x="206" y="41"/>
                  </a:lnTo>
                  <a:lnTo>
                    <a:pt x="228" y="56"/>
                  </a:lnTo>
                  <a:lnTo>
                    <a:pt x="248" y="74"/>
                  </a:lnTo>
                  <a:lnTo>
                    <a:pt x="265" y="95"/>
                  </a:lnTo>
                  <a:lnTo>
                    <a:pt x="280" y="117"/>
                  </a:lnTo>
                  <a:lnTo>
                    <a:pt x="292" y="142"/>
                  </a:lnTo>
                  <a:lnTo>
                    <a:pt x="302" y="169"/>
                  </a:lnTo>
                  <a:lnTo>
                    <a:pt x="311" y="198"/>
                  </a:lnTo>
                  <a:lnTo>
                    <a:pt x="314" y="229"/>
                  </a:lnTo>
                  <a:lnTo>
                    <a:pt x="316" y="259"/>
                  </a:lnTo>
                  <a:lnTo>
                    <a:pt x="314" y="293"/>
                  </a:lnTo>
                  <a:lnTo>
                    <a:pt x="313" y="298"/>
                  </a:lnTo>
                  <a:lnTo>
                    <a:pt x="306" y="314"/>
                  </a:lnTo>
                  <a:lnTo>
                    <a:pt x="296" y="332"/>
                  </a:lnTo>
                  <a:lnTo>
                    <a:pt x="284" y="356"/>
                  </a:lnTo>
                  <a:lnTo>
                    <a:pt x="270" y="376"/>
                  </a:lnTo>
                  <a:lnTo>
                    <a:pt x="255" y="393"/>
                  </a:lnTo>
                  <a:lnTo>
                    <a:pt x="238" y="403"/>
                  </a:lnTo>
                  <a:lnTo>
                    <a:pt x="221" y="403"/>
                  </a:lnTo>
                  <a:lnTo>
                    <a:pt x="204" y="395"/>
                  </a:lnTo>
                  <a:lnTo>
                    <a:pt x="187" y="385"/>
                  </a:lnTo>
                  <a:lnTo>
                    <a:pt x="170" y="373"/>
                  </a:lnTo>
                  <a:lnTo>
                    <a:pt x="155" y="358"/>
                  </a:lnTo>
                  <a:lnTo>
                    <a:pt x="144" y="339"/>
                  </a:lnTo>
                  <a:lnTo>
                    <a:pt x="141" y="319"/>
                  </a:lnTo>
                  <a:lnTo>
                    <a:pt x="144" y="297"/>
                  </a:lnTo>
                  <a:lnTo>
                    <a:pt x="158" y="271"/>
                  </a:lnTo>
                  <a:lnTo>
                    <a:pt x="160" y="268"/>
                  </a:lnTo>
                  <a:lnTo>
                    <a:pt x="163" y="264"/>
                  </a:lnTo>
                  <a:lnTo>
                    <a:pt x="165" y="261"/>
                  </a:lnTo>
                  <a:lnTo>
                    <a:pt x="168" y="258"/>
                  </a:lnTo>
                  <a:lnTo>
                    <a:pt x="192" y="229"/>
                  </a:lnTo>
                  <a:lnTo>
                    <a:pt x="207" y="202"/>
                  </a:lnTo>
                  <a:lnTo>
                    <a:pt x="214" y="175"/>
                  </a:lnTo>
                  <a:lnTo>
                    <a:pt x="211" y="149"/>
                  </a:lnTo>
                  <a:lnTo>
                    <a:pt x="195" y="124"/>
                  </a:lnTo>
                  <a:lnTo>
                    <a:pt x="166" y="100"/>
                  </a:lnTo>
                  <a:lnTo>
                    <a:pt x="122" y="78"/>
                  </a:lnTo>
                  <a:lnTo>
                    <a:pt x="63" y="58"/>
                  </a:lnTo>
                  <a:lnTo>
                    <a:pt x="63" y="58"/>
                  </a:lnTo>
                  <a:lnTo>
                    <a:pt x="61" y="56"/>
                  </a:lnTo>
                  <a:lnTo>
                    <a:pt x="58" y="56"/>
                  </a:lnTo>
                  <a:lnTo>
                    <a:pt x="56" y="54"/>
                  </a:lnTo>
                  <a:lnTo>
                    <a:pt x="46" y="49"/>
                  </a:lnTo>
                  <a:lnTo>
                    <a:pt x="32" y="44"/>
                  </a:lnTo>
                  <a:lnTo>
                    <a:pt x="19" y="35"/>
                  </a:lnTo>
                  <a:lnTo>
                    <a:pt x="7" y="27"/>
                  </a:lnTo>
                  <a:lnTo>
                    <a:pt x="0" y="19"/>
                  </a:lnTo>
                  <a:lnTo>
                    <a:pt x="2" y="12"/>
                  </a:lnTo>
                  <a:lnTo>
                    <a:pt x="15" y="5"/>
                  </a:lnTo>
                  <a:lnTo>
                    <a:pt x="43" y="2"/>
                  </a:lnTo>
                  <a:close/>
                </a:path>
              </a:pathLst>
            </a:custGeom>
            <a:solidFill>
              <a:srgbClr val="EFEFE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2522" y="368"/>
              <a:ext cx="294" cy="393"/>
            </a:xfrm>
            <a:custGeom>
              <a:avLst/>
              <a:gdLst/>
              <a:ahLst/>
              <a:cxnLst>
                <a:cxn ang="0">
                  <a:pos x="39" y="2"/>
                </a:cxn>
                <a:cxn ang="0">
                  <a:pos x="68" y="0"/>
                </a:cxn>
                <a:cxn ang="0">
                  <a:pos x="95" y="3"/>
                </a:cxn>
                <a:cxn ang="0">
                  <a:pos x="120" y="8"/>
                </a:cxn>
                <a:cxn ang="0">
                  <a:pos x="146" y="15"/>
                </a:cxn>
                <a:cxn ang="0">
                  <a:pos x="170" y="25"/>
                </a:cxn>
                <a:cxn ang="0">
                  <a:pos x="192" y="39"/>
                </a:cxn>
                <a:cxn ang="0">
                  <a:pos x="212" y="54"/>
                </a:cxn>
                <a:cxn ang="0">
                  <a:pos x="231" y="73"/>
                </a:cxn>
                <a:cxn ang="0">
                  <a:pos x="246" y="92"/>
                </a:cxn>
                <a:cxn ang="0">
                  <a:pos x="261" y="115"/>
                </a:cxn>
                <a:cxn ang="0">
                  <a:pos x="273" y="139"/>
                </a:cxn>
                <a:cxn ang="0">
                  <a:pos x="282" y="164"/>
                </a:cxn>
                <a:cxn ang="0">
                  <a:pos x="288" y="193"/>
                </a:cxn>
                <a:cxn ang="0">
                  <a:pos x="292" y="222"/>
                </a:cxn>
                <a:cxn ang="0">
                  <a:pos x="294" y="254"/>
                </a:cxn>
                <a:cxn ang="0">
                  <a:pos x="292" y="287"/>
                </a:cxn>
                <a:cxn ang="0">
                  <a:pos x="290" y="292"/>
                </a:cxn>
                <a:cxn ang="0">
                  <a:pos x="285" y="305"/>
                </a:cxn>
                <a:cxn ang="0">
                  <a:pos x="275" y="326"/>
                </a:cxn>
                <a:cxn ang="0">
                  <a:pos x="265" y="346"/>
                </a:cxn>
                <a:cxn ang="0">
                  <a:pos x="251" y="366"/>
                </a:cxn>
                <a:cxn ang="0">
                  <a:pos x="237" y="383"/>
                </a:cxn>
                <a:cxn ang="0">
                  <a:pos x="221" y="393"/>
                </a:cxn>
                <a:cxn ang="0">
                  <a:pos x="205" y="393"/>
                </a:cxn>
                <a:cxn ang="0">
                  <a:pos x="190" y="387"/>
                </a:cxn>
                <a:cxn ang="0">
                  <a:pos x="173" y="376"/>
                </a:cxn>
                <a:cxn ang="0">
                  <a:pos x="158" y="363"/>
                </a:cxn>
                <a:cxn ang="0">
                  <a:pos x="144" y="348"/>
                </a:cxn>
                <a:cxn ang="0">
                  <a:pos x="136" y="331"/>
                </a:cxn>
                <a:cxn ang="0">
                  <a:pos x="132" y="310"/>
                </a:cxn>
                <a:cxn ang="0">
                  <a:pos x="137" y="288"/>
                </a:cxn>
                <a:cxn ang="0">
                  <a:pos x="149" y="264"/>
                </a:cxn>
                <a:cxn ang="0">
                  <a:pos x="153" y="261"/>
                </a:cxn>
                <a:cxn ang="0">
                  <a:pos x="154" y="258"/>
                </a:cxn>
                <a:cxn ang="0">
                  <a:pos x="158" y="254"/>
                </a:cxn>
                <a:cxn ang="0">
                  <a:pos x="161" y="251"/>
                </a:cxn>
                <a:cxn ang="0">
                  <a:pos x="181" y="222"/>
                </a:cxn>
                <a:cxn ang="0">
                  <a:pos x="195" y="195"/>
                </a:cxn>
                <a:cxn ang="0">
                  <a:pos x="202" y="168"/>
                </a:cxn>
                <a:cxn ang="0">
                  <a:pos x="198" y="142"/>
                </a:cxn>
                <a:cxn ang="0">
                  <a:pos x="185" y="119"/>
                </a:cxn>
                <a:cxn ang="0">
                  <a:pos x="158" y="95"/>
                </a:cxn>
                <a:cxn ang="0">
                  <a:pos x="117" y="75"/>
                </a:cxn>
                <a:cxn ang="0">
                  <a:pos x="63" y="54"/>
                </a:cxn>
                <a:cxn ang="0">
                  <a:pos x="61" y="54"/>
                </a:cxn>
                <a:cxn ang="0">
                  <a:pos x="59" y="53"/>
                </a:cxn>
                <a:cxn ang="0">
                  <a:pos x="56" y="53"/>
                </a:cxn>
                <a:cxn ang="0">
                  <a:pos x="54" y="51"/>
                </a:cxn>
                <a:cxn ang="0">
                  <a:pos x="46" y="47"/>
                </a:cxn>
                <a:cxn ang="0">
                  <a:pos x="32" y="41"/>
                </a:cxn>
                <a:cxn ang="0">
                  <a:pos x="18" y="34"/>
                </a:cxn>
                <a:cxn ang="0">
                  <a:pos x="7" y="25"/>
                </a:cxn>
                <a:cxn ang="0">
                  <a:pos x="0" y="19"/>
                </a:cxn>
                <a:cxn ang="0">
                  <a:pos x="1" y="12"/>
                </a:cxn>
                <a:cxn ang="0">
                  <a:pos x="13" y="5"/>
                </a:cxn>
                <a:cxn ang="0">
                  <a:pos x="39" y="2"/>
                </a:cxn>
              </a:cxnLst>
              <a:rect l="0" t="0" r="r" b="b"/>
              <a:pathLst>
                <a:path w="294" h="393">
                  <a:moveTo>
                    <a:pt x="39" y="2"/>
                  </a:moveTo>
                  <a:lnTo>
                    <a:pt x="68" y="0"/>
                  </a:lnTo>
                  <a:lnTo>
                    <a:pt x="95" y="3"/>
                  </a:lnTo>
                  <a:lnTo>
                    <a:pt x="120" y="8"/>
                  </a:lnTo>
                  <a:lnTo>
                    <a:pt x="146" y="15"/>
                  </a:lnTo>
                  <a:lnTo>
                    <a:pt x="170" y="25"/>
                  </a:lnTo>
                  <a:lnTo>
                    <a:pt x="192" y="39"/>
                  </a:lnTo>
                  <a:lnTo>
                    <a:pt x="212" y="54"/>
                  </a:lnTo>
                  <a:lnTo>
                    <a:pt x="231" y="73"/>
                  </a:lnTo>
                  <a:lnTo>
                    <a:pt x="246" y="92"/>
                  </a:lnTo>
                  <a:lnTo>
                    <a:pt x="261" y="115"/>
                  </a:lnTo>
                  <a:lnTo>
                    <a:pt x="273" y="139"/>
                  </a:lnTo>
                  <a:lnTo>
                    <a:pt x="282" y="164"/>
                  </a:lnTo>
                  <a:lnTo>
                    <a:pt x="288" y="193"/>
                  </a:lnTo>
                  <a:lnTo>
                    <a:pt x="292" y="222"/>
                  </a:lnTo>
                  <a:lnTo>
                    <a:pt x="294" y="254"/>
                  </a:lnTo>
                  <a:lnTo>
                    <a:pt x="292" y="287"/>
                  </a:lnTo>
                  <a:lnTo>
                    <a:pt x="290" y="292"/>
                  </a:lnTo>
                  <a:lnTo>
                    <a:pt x="285" y="305"/>
                  </a:lnTo>
                  <a:lnTo>
                    <a:pt x="275" y="326"/>
                  </a:lnTo>
                  <a:lnTo>
                    <a:pt x="265" y="346"/>
                  </a:lnTo>
                  <a:lnTo>
                    <a:pt x="251" y="366"/>
                  </a:lnTo>
                  <a:lnTo>
                    <a:pt x="237" y="383"/>
                  </a:lnTo>
                  <a:lnTo>
                    <a:pt x="221" y="393"/>
                  </a:lnTo>
                  <a:lnTo>
                    <a:pt x="205" y="393"/>
                  </a:lnTo>
                  <a:lnTo>
                    <a:pt x="190" y="387"/>
                  </a:lnTo>
                  <a:lnTo>
                    <a:pt x="173" y="376"/>
                  </a:lnTo>
                  <a:lnTo>
                    <a:pt x="158" y="363"/>
                  </a:lnTo>
                  <a:lnTo>
                    <a:pt x="144" y="348"/>
                  </a:lnTo>
                  <a:lnTo>
                    <a:pt x="136" y="331"/>
                  </a:lnTo>
                  <a:lnTo>
                    <a:pt x="132" y="310"/>
                  </a:lnTo>
                  <a:lnTo>
                    <a:pt x="137" y="288"/>
                  </a:lnTo>
                  <a:lnTo>
                    <a:pt x="149" y="264"/>
                  </a:lnTo>
                  <a:lnTo>
                    <a:pt x="153" y="261"/>
                  </a:lnTo>
                  <a:lnTo>
                    <a:pt x="154" y="258"/>
                  </a:lnTo>
                  <a:lnTo>
                    <a:pt x="158" y="254"/>
                  </a:lnTo>
                  <a:lnTo>
                    <a:pt x="161" y="251"/>
                  </a:lnTo>
                  <a:lnTo>
                    <a:pt x="181" y="222"/>
                  </a:lnTo>
                  <a:lnTo>
                    <a:pt x="195" y="195"/>
                  </a:lnTo>
                  <a:lnTo>
                    <a:pt x="202" y="168"/>
                  </a:lnTo>
                  <a:lnTo>
                    <a:pt x="198" y="142"/>
                  </a:lnTo>
                  <a:lnTo>
                    <a:pt x="185" y="119"/>
                  </a:lnTo>
                  <a:lnTo>
                    <a:pt x="158" y="95"/>
                  </a:lnTo>
                  <a:lnTo>
                    <a:pt x="117" y="75"/>
                  </a:lnTo>
                  <a:lnTo>
                    <a:pt x="63" y="54"/>
                  </a:lnTo>
                  <a:lnTo>
                    <a:pt x="61" y="54"/>
                  </a:lnTo>
                  <a:lnTo>
                    <a:pt x="59" y="53"/>
                  </a:lnTo>
                  <a:lnTo>
                    <a:pt x="56" y="53"/>
                  </a:lnTo>
                  <a:lnTo>
                    <a:pt x="54" y="51"/>
                  </a:lnTo>
                  <a:lnTo>
                    <a:pt x="46" y="47"/>
                  </a:lnTo>
                  <a:lnTo>
                    <a:pt x="32" y="41"/>
                  </a:lnTo>
                  <a:lnTo>
                    <a:pt x="18" y="34"/>
                  </a:lnTo>
                  <a:lnTo>
                    <a:pt x="7" y="25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13" y="5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2540" y="373"/>
              <a:ext cx="270" cy="382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87" y="2"/>
                </a:cxn>
                <a:cxn ang="0">
                  <a:pos x="135" y="14"/>
                </a:cxn>
                <a:cxn ang="0">
                  <a:pos x="177" y="37"/>
                </a:cxn>
                <a:cxn ang="0">
                  <a:pos x="213" y="70"/>
                </a:cxn>
                <a:cxn ang="0">
                  <a:pos x="242" y="110"/>
                </a:cxn>
                <a:cxn ang="0">
                  <a:pos x="260" y="159"/>
                </a:cxn>
                <a:cxn ang="0">
                  <a:pos x="270" y="215"/>
                </a:cxn>
                <a:cxn ang="0">
                  <a:pos x="269" y="278"/>
                </a:cxn>
                <a:cxn ang="0">
                  <a:pos x="267" y="283"/>
                </a:cxn>
                <a:cxn ang="0">
                  <a:pos x="262" y="297"/>
                </a:cxn>
                <a:cxn ang="0">
                  <a:pos x="253" y="315"/>
                </a:cxn>
                <a:cxn ang="0">
                  <a:pos x="243" y="336"/>
                </a:cxn>
                <a:cxn ang="0">
                  <a:pos x="231" y="356"/>
                </a:cxn>
                <a:cxn ang="0">
                  <a:pos x="218" y="373"/>
                </a:cxn>
                <a:cxn ang="0">
                  <a:pos x="204" y="382"/>
                </a:cxn>
                <a:cxn ang="0">
                  <a:pos x="189" y="382"/>
                </a:cxn>
                <a:cxn ang="0">
                  <a:pos x="174" y="375"/>
                </a:cxn>
                <a:cxn ang="0">
                  <a:pos x="160" y="365"/>
                </a:cxn>
                <a:cxn ang="0">
                  <a:pos x="145" y="353"/>
                </a:cxn>
                <a:cxn ang="0">
                  <a:pos x="135" y="337"/>
                </a:cxn>
                <a:cxn ang="0">
                  <a:pos x="126" y="321"/>
                </a:cxn>
                <a:cxn ang="0">
                  <a:pos x="124" y="302"/>
                </a:cxn>
                <a:cxn ang="0">
                  <a:pos x="129" y="280"/>
                </a:cxn>
                <a:cxn ang="0">
                  <a:pos x="141" y="256"/>
                </a:cxn>
                <a:cxn ang="0">
                  <a:pos x="145" y="253"/>
                </a:cxn>
                <a:cxn ang="0">
                  <a:pos x="146" y="249"/>
                </a:cxn>
                <a:cxn ang="0">
                  <a:pos x="150" y="246"/>
                </a:cxn>
                <a:cxn ang="0">
                  <a:pos x="152" y="243"/>
                </a:cxn>
                <a:cxn ang="0">
                  <a:pos x="170" y="215"/>
                </a:cxn>
                <a:cxn ang="0">
                  <a:pos x="184" y="188"/>
                </a:cxn>
                <a:cxn ang="0">
                  <a:pos x="189" y="163"/>
                </a:cxn>
                <a:cxn ang="0">
                  <a:pos x="186" y="137"/>
                </a:cxn>
                <a:cxn ang="0">
                  <a:pos x="172" y="114"/>
                </a:cxn>
                <a:cxn ang="0">
                  <a:pos x="146" y="90"/>
                </a:cxn>
                <a:cxn ang="0">
                  <a:pos x="111" y="70"/>
                </a:cxn>
                <a:cxn ang="0">
                  <a:pos x="60" y="51"/>
                </a:cxn>
                <a:cxn ang="0">
                  <a:pos x="58" y="51"/>
                </a:cxn>
                <a:cxn ang="0">
                  <a:pos x="56" y="49"/>
                </a:cxn>
                <a:cxn ang="0">
                  <a:pos x="53" y="49"/>
                </a:cxn>
                <a:cxn ang="0">
                  <a:pos x="51" y="48"/>
                </a:cxn>
                <a:cxn ang="0">
                  <a:pos x="43" y="44"/>
                </a:cxn>
                <a:cxn ang="0">
                  <a:pos x="31" y="39"/>
                </a:cxn>
                <a:cxn ang="0">
                  <a:pos x="17" y="32"/>
                </a:cxn>
                <a:cxn ang="0">
                  <a:pos x="7" y="25"/>
                </a:cxn>
                <a:cxn ang="0">
                  <a:pos x="0" y="17"/>
                </a:cxn>
                <a:cxn ang="0">
                  <a:pos x="0" y="10"/>
                </a:cxn>
                <a:cxn ang="0">
                  <a:pos x="11" y="5"/>
                </a:cxn>
                <a:cxn ang="0">
                  <a:pos x="34" y="0"/>
                </a:cxn>
              </a:cxnLst>
              <a:rect l="0" t="0" r="r" b="b"/>
              <a:pathLst>
                <a:path w="270" h="382">
                  <a:moveTo>
                    <a:pt x="34" y="0"/>
                  </a:moveTo>
                  <a:lnTo>
                    <a:pt x="87" y="2"/>
                  </a:lnTo>
                  <a:lnTo>
                    <a:pt x="135" y="14"/>
                  </a:lnTo>
                  <a:lnTo>
                    <a:pt x="177" y="37"/>
                  </a:lnTo>
                  <a:lnTo>
                    <a:pt x="213" y="70"/>
                  </a:lnTo>
                  <a:lnTo>
                    <a:pt x="242" y="110"/>
                  </a:lnTo>
                  <a:lnTo>
                    <a:pt x="260" y="159"/>
                  </a:lnTo>
                  <a:lnTo>
                    <a:pt x="270" y="215"/>
                  </a:lnTo>
                  <a:lnTo>
                    <a:pt x="269" y="278"/>
                  </a:lnTo>
                  <a:lnTo>
                    <a:pt x="267" y="283"/>
                  </a:lnTo>
                  <a:lnTo>
                    <a:pt x="262" y="297"/>
                  </a:lnTo>
                  <a:lnTo>
                    <a:pt x="253" y="315"/>
                  </a:lnTo>
                  <a:lnTo>
                    <a:pt x="243" y="336"/>
                  </a:lnTo>
                  <a:lnTo>
                    <a:pt x="231" y="356"/>
                  </a:lnTo>
                  <a:lnTo>
                    <a:pt x="218" y="373"/>
                  </a:lnTo>
                  <a:lnTo>
                    <a:pt x="204" y="382"/>
                  </a:lnTo>
                  <a:lnTo>
                    <a:pt x="189" y="382"/>
                  </a:lnTo>
                  <a:lnTo>
                    <a:pt x="174" y="375"/>
                  </a:lnTo>
                  <a:lnTo>
                    <a:pt x="160" y="365"/>
                  </a:lnTo>
                  <a:lnTo>
                    <a:pt x="145" y="353"/>
                  </a:lnTo>
                  <a:lnTo>
                    <a:pt x="135" y="337"/>
                  </a:lnTo>
                  <a:lnTo>
                    <a:pt x="126" y="321"/>
                  </a:lnTo>
                  <a:lnTo>
                    <a:pt x="124" y="302"/>
                  </a:lnTo>
                  <a:lnTo>
                    <a:pt x="129" y="280"/>
                  </a:lnTo>
                  <a:lnTo>
                    <a:pt x="141" y="256"/>
                  </a:lnTo>
                  <a:lnTo>
                    <a:pt x="145" y="253"/>
                  </a:lnTo>
                  <a:lnTo>
                    <a:pt x="146" y="249"/>
                  </a:lnTo>
                  <a:lnTo>
                    <a:pt x="150" y="246"/>
                  </a:lnTo>
                  <a:lnTo>
                    <a:pt x="152" y="243"/>
                  </a:lnTo>
                  <a:lnTo>
                    <a:pt x="170" y="215"/>
                  </a:lnTo>
                  <a:lnTo>
                    <a:pt x="184" y="188"/>
                  </a:lnTo>
                  <a:lnTo>
                    <a:pt x="189" y="163"/>
                  </a:lnTo>
                  <a:lnTo>
                    <a:pt x="186" y="137"/>
                  </a:lnTo>
                  <a:lnTo>
                    <a:pt x="172" y="114"/>
                  </a:lnTo>
                  <a:lnTo>
                    <a:pt x="146" y="90"/>
                  </a:lnTo>
                  <a:lnTo>
                    <a:pt x="111" y="70"/>
                  </a:lnTo>
                  <a:lnTo>
                    <a:pt x="60" y="51"/>
                  </a:lnTo>
                  <a:lnTo>
                    <a:pt x="58" y="51"/>
                  </a:lnTo>
                  <a:lnTo>
                    <a:pt x="56" y="49"/>
                  </a:lnTo>
                  <a:lnTo>
                    <a:pt x="53" y="49"/>
                  </a:lnTo>
                  <a:lnTo>
                    <a:pt x="51" y="48"/>
                  </a:lnTo>
                  <a:lnTo>
                    <a:pt x="43" y="44"/>
                  </a:lnTo>
                  <a:lnTo>
                    <a:pt x="31" y="39"/>
                  </a:lnTo>
                  <a:lnTo>
                    <a:pt x="17" y="32"/>
                  </a:lnTo>
                  <a:lnTo>
                    <a:pt x="7" y="25"/>
                  </a:lnTo>
                  <a:lnTo>
                    <a:pt x="0" y="17"/>
                  </a:lnTo>
                  <a:lnTo>
                    <a:pt x="0" y="10"/>
                  </a:lnTo>
                  <a:lnTo>
                    <a:pt x="11" y="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CCC9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2556" y="378"/>
              <a:ext cx="249" cy="371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80" y="2"/>
                </a:cxn>
                <a:cxn ang="0">
                  <a:pos x="124" y="14"/>
                </a:cxn>
                <a:cxn ang="0">
                  <a:pos x="163" y="36"/>
                </a:cxn>
                <a:cxn ang="0">
                  <a:pos x="197" y="68"/>
                </a:cxn>
                <a:cxn ang="0">
                  <a:pos x="222" y="107"/>
                </a:cxn>
                <a:cxn ang="0">
                  <a:pos x="241" y="154"/>
                </a:cxn>
                <a:cxn ang="0">
                  <a:pos x="249" y="209"/>
                </a:cxn>
                <a:cxn ang="0">
                  <a:pos x="249" y="270"/>
                </a:cxn>
                <a:cxn ang="0">
                  <a:pos x="248" y="275"/>
                </a:cxn>
                <a:cxn ang="0">
                  <a:pos x="243" y="288"/>
                </a:cxn>
                <a:cxn ang="0">
                  <a:pos x="236" y="307"/>
                </a:cxn>
                <a:cxn ang="0">
                  <a:pos x="226" y="327"/>
                </a:cxn>
                <a:cxn ang="0">
                  <a:pos x="214" y="346"/>
                </a:cxn>
                <a:cxn ang="0">
                  <a:pos x="202" y="363"/>
                </a:cxn>
                <a:cxn ang="0">
                  <a:pos x="188" y="371"/>
                </a:cxn>
                <a:cxn ang="0">
                  <a:pos x="175" y="371"/>
                </a:cxn>
                <a:cxn ang="0">
                  <a:pos x="161" y="365"/>
                </a:cxn>
                <a:cxn ang="0">
                  <a:pos x="147" y="355"/>
                </a:cxn>
                <a:cxn ang="0">
                  <a:pos x="134" y="343"/>
                </a:cxn>
                <a:cxn ang="0">
                  <a:pos x="125" y="329"/>
                </a:cxn>
                <a:cxn ang="0">
                  <a:pos x="119" y="312"/>
                </a:cxn>
                <a:cxn ang="0">
                  <a:pos x="117" y="293"/>
                </a:cxn>
                <a:cxn ang="0">
                  <a:pos x="122" y="273"/>
                </a:cxn>
                <a:cxn ang="0">
                  <a:pos x="136" y="249"/>
                </a:cxn>
                <a:cxn ang="0">
                  <a:pos x="137" y="246"/>
                </a:cxn>
                <a:cxn ang="0">
                  <a:pos x="139" y="243"/>
                </a:cxn>
                <a:cxn ang="0">
                  <a:pos x="142" y="239"/>
                </a:cxn>
                <a:cxn ang="0">
                  <a:pos x="144" y="236"/>
                </a:cxn>
                <a:cxn ang="0">
                  <a:pos x="161" y="210"/>
                </a:cxn>
                <a:cxn ang="0">
                  <a:pos x="171" y="183"/>
                </a:cxn>
                <a:cxn ang="0">
                  <a:pos x="176" y="158"/>
                </a:cxn>
                <a:cxn ang="0">
                  <a:pos x="173" y="132"/>
                </a:cxn>
                <a:cxn ang="0">
                  <a:pos x="161" y="109"/>
                </a:cxn>
                <a:cxn ang="0">
                  <a:pos x="139" y="87"/>
                </a:cxn>
                <a:cxn ang="0">
                  <a:pos x="105" y="66"/>
                </a:cxn>
                <a:cxn ang="0">
                  <a:pos x="59" y="48"/>
                </a:cxn>
                <a:cxn ang="0">
                  <a:pos x="57" y="46"/>
                </a:cxn>
                <a:cxn ang="0">
                  <a:pos x="56" y="46"/>
                </a:cxn>
                <a:cxn ang="0">
                  <a:pos x="52" y="46"/>
                </a:cxn>
                <a:cxn ang="0">
                  <a:pos x="51" y="44"/>
                </a:cxn>
                <a:cxn ang="0">
                  <a:pos x="44" y="41"/>
                </a:cxn>
                <a:cxn ang="0">
                  <a:pos x="32" y="37"/>
                </a:cxn>
                <a:cxn ang="0">
                  <a:pos x="20" y="31"/>
                </a:cxn>
                <a:cxn ang="0">
                  <a:pos x="8" y="24"/>
                </a:cxn>
                <a:cxn ang="0">
                  <a:pos x="1" y="15"/>
                </a:cxn>
                <a:cxn ang="0">
                  <a:pos x="0" y="9"/>
                </a:cxn>
                <a:cxn ang="0">
                  <a:pos x="10" y="4"/>
                </a:cxn>
                <a:cxn ang="0">
                  <a:pos x="32" y="0"/>
                </a:cxn>
              </a:cxnLst>
              <a:rect l="0" t="0" r="r" b="b"/>
              <a:pathLst>
                <a:path w="249" h="371">
                  <a:moveTo>
                    <a:pt x="32" y="0"/>
                  </a:moveTo>
                  <a:lnTo>
                    <a:pt x="80" y="2"/>
                  </a:lnTo>
                  <a:lnTo>
                    <a:pt x="124" y="14"/>
                  </a:lnTo>
                  <a:lnTo>
                    <a:pt x="163" y="36"/>
                  </a:lnTo>
                  <a:lnTo>
                    <a:pt x="197" y="68"/>
                  </a:lnTo>
                  <a:lnTo>
                    <a:pt x="222" y="107"/>
                  </a:lnTo>
                  <a:lnTo>
                    <a:pt x="241" y="154"/>
                  </a:lnTo>
                  <a:lnTo>
                    <a:pt x="249" y="209"/>
                  </a:lnTo>
                  <a:lnTo>
                    <a:pt x="249" y="270"/>
                  </a:lnTo>
                  <a:lnTo>
                    <a:pt x="248" y="275"/>
                  </a:lnTo>
                  <a:lnTo>
                    <a:pt x="243" y="288"/>
                  </a:lnTo>
                  <a:lnTo>
                    <a:pt x="236" y="307"/>
                  </a:lnTo>
                  <a:lnTo>
                    <a:pt x="226" y="327"/>
                  </a:lnTo>
                  <a:lnTo>
                    <a:pt x="214" y="346"/>
                  </a:lnTo>
                  <a:lnTo>
                    <a:pt x="202" y="363"/>
                  </a:lnTo>
                  <a:lnTo>
                    <a:pt x="188" y="371"/>
                  </a:lnTo>
                  <a:lnTo>
                    <a:pt x="175" y="371"/>
                  </a:lnTo>
                  <a:lnTo>
                    <a:pt x="161" y="365"/>
                  </a:lnTo>
                  <a:lnTo>
                    <a:pt x="147" y="355"/>
                  </a:lnTo>
                  <a:lnTo>
                    <a:pt x="134" y="343"/>
                  </a:lnTo>
                  <a:lnTo>
                    <a:pt x="125" y="329"/>
                  </a:lnTo>
                  <a:lnTo>
                    <a:pt x="119" y="312"/>
                  </a:lnTo>
                  <a:lnTo>
                    <a:pt x="117" y="293"/>
                  </a:lnTo>
                  <a:lnTo>
                    <a:pt x="122" y="273"/>
                  </a:lnTo>
                  <a:lnTo>
                    <a:pt x="136" y="249"/>
                  </a:lnTo>
                  <a:lnTo>
                    <a:pt x="137" y="246"/>
                  </a:lnTo>
                  <a:lnTo>
                    <a:pt x="139" y="243"/>
                  </a:lnTo>
                  <a:lnTo>
                    <a:pt x="142" y="239"/>
                  </a:lnTo>
                  <a:lnTo>
                    <a:pt x="144" y="236"/>
                  </a:lnTo>
                  <a:lnTo>
                    <a:pt x="161" y="210"/>
                  </a:lnTo>
                  <a:lnTo>
                    <a:pt x="171" y="183"/>
                  </a:lnTo>
                  <a:lnTo>
                    <a:pt x="176" y="158"/>
                  </a:lnTo>
                  <a:lnTo>
                    <a:pt x="173" y="132"/>
                  </a:lnTo>
                  <a:lnTo>
                    <a:pt x="161" y="109"/>
                  </a:lnTo>
                  <a:lnTo>
                    <a:pt x="139" y="87"/>
                  </a:lnTo>
                  <a:lnTo>
                    <a:pt x="105" y="66"/>
                  </a:lnTo>
                  <a:lnTo>
                    <a:pt x="59" y="48"/>
                  </a:lnTo>
                  <a:lnTo>
                    <a:pt x="57" y="46"/>
                  </a:lnTo>
                  <a:lnTo>
                    <a:pt x="56" y="46"/>
                  </a:lnTo>
                  <a:lnTo>
                    <a:pt x="52" y="46"/>
                  </a:lnTo>
                  <a:lnTo>
                    <a:pt x="51" y="44"/>
                  </a:lnTo>
                  <a:lnTo>
                    <a:pt x="44" y="41"/>
                  </a:lnTo>
                  <a:lnTo>
                    <a:pt x="32" y="37"/>
                  </a:lnTo>
                  <a:lnTo>
                    <a:pt x="20" y="31"/>
                  </a:lnTo>
                  <a:lnTo>
                    <a:pt x="8" y="24"/>
                  </a:lnTo>
                  <a:lnTo>
                    <a:pt x="1" y="15"/>
                  </a:lnTo>
                  <a:lnTo>
                    <a:pt x="0" y="9"/>
                  </a:lnTo>
                  <a:lnTo>
                    <a:pt x="10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CBA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2573" y="383"/>
              <a:ext cx="227" cy="36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73" y="2"/>
                </a:cxn>
                <a:cxn ang="0">
                  <a:pos x="112" y="14"/>
                </a:cxn>
                <a:cxn ang="0">
                  <a:pos x="147" y="34"/>
                </a:cxn>
                <a:cxn ang="0">
                  <a:pos x="178" y="65"/>
                </a:cxn>
                <a:cxn ang="0">
                  <a:pos x="202" y="104"/>
                </a:cxn>
                <a:cxn ang="0">
                  <a:pos x="219" y="149"/>
                </a:cxn>
                <a:cxn ang="0">
                  <a:pos x="227" y="204"/>
                </a:cxn>
                <a:cxn ang="0">
                  <a:pos x="227" y="261"/>
                </a:cxn>
                <a:cxn ang="0">
                  <a:pos x="226" y="266"/>
                </a:cxn>
                <a:cxn ang="0">
                  <a:pos x="220" y="278"/>
                </a:cxn>
                <a:cxn ang="0">
                  <a:pos x="214" y="297"/>
                </a:cxn>
                <a:cxn ang="0">
                  <a:pos x="205" y="317"/>
                </a:cxn>
                <a:cxn ang="0">
                  <a:pos x="195" y="336"/>
                </a:cxn>
                <a:cxn ang="0">
                  <a:pos x="183" y="351"/>
                </a:cxn>
                <a:cxn ang="0">
                  <a:pos x="171" y="360"/>
                </a:cxn>
                <a:cxn ang="0">
                  <a:pos x="159" y="360"/>
                </a:cxn>
                <a:cxn ang="0">
                  <a:pos x="147" y="353"/>
                </a:cxn>
                <a:cxn ang="0">
                  <a:pos x="136" y="344"/>
                </a:cxn>
                <a:cxn ang="0">
                  <a:pos x="124" y="333"/>
                </a:cxn>
                <a:cxn ang="0">
                  <a:pos x="115" y="319"/>
                </a:cxn>
                <a:cxn ang="0">
                  <a:pos x="110" y="304"/>
                </a:cxn>
                <a:cxn ang="0">
                  <a:pos x="110" y="285"/>
                </a:cxn>
                <a:cxn ang="0">
                  <a:pos x="115" y="265"/>
                </a:cxn>
                <a:cxn ang="0">
                  <a:pos x="127" y="241"/>
                </a:cxn>
                <a:cxn ang="0">
                  <a:pos x="129" y="238"/>
                </a:cxn>
                <a:cxn ang="0">
                  <a:pos x="132" y="234"/>
                </a:cxn>
                <a:cxn ang="0">
                  <a:pos x="134" y="233"/>
                </a:cxn>
                <a:cxn ang="0">
                  <a:pos x="136" y="229"/>
                </a:cxn>
                <a:cxn ang="0">
                  <a:pos x="151" y="204"/>
                </a:cxn>
                <a:cxn ang="0">
                  <a:pos x="161" y="177"/>
                </a:cxn>
                <a:cxn ang="0">
                  <a:pos x="164" y="151"/>
                </a:cxn>
                <a:cxn ang="0">
                  <a:pos x="161" y="126"/>
                </a:cxn>
                <a:cxn ang="0">
                  <a:pos x="149" y="102"/>
                </a:cxn>
                <a:cxn ang="0">
                  <a:pos x="129" y="82"/>
                </a:cxn>
                <a:cxn ang="0">
                  <a:pos x="98" y="61"/>
                </a:cxn>
                <a:cxn ang="0">
                  <a:pos x="57" y="44"/>
                </a:cxn>
                <a:cxn ang="0">
                  <a:pos x="56" y="43"/>
                </a:cxn>
                <a:cxn ang="0">
                  <a:pos x="54" y="43"/>
                </a:cxn>
                <a:cxn ang="0">
                  <a:pos x="51" y="43"/>
                </a:cxn>
                <a:cxn ang="0">
                  <a:pos x="49" y="41"/>
                </a:cxn>
                <a:cxn ang="0">
                  <a:pos x="44" y="39"/>
                </a:cxn>
                <a:cxn ang="0">
                  <a:pos x="32" y="34"/>
                </a:cxn>
                <a:cxn ang="0">
                  <a:pos x="20" y="29"/>
                </a:cxn>
                <a:cxn ang="0">
                  <a:pos x="8" y="22"/>
                </a:cxn>
                <a:cxn ang="0">
                  <a:pos x="1" y="15"/>
                </a:cxn>
                <a:cxn ang="0">
                  <a:pos x="0" y="9"/>
                </a:cxn>
                <a:cxn ang="0">
                  <a:pos x="8" y="4"/>
                </a:cxn>
                <a:cxn ang="0">
                  <a:pos x="29" y="0"/>
                </a:cxn>
              </a:cxnLst>
              <a:rect l="0" t="0" r="r" b="b"/>
              <a:pathLst>
                <a:path w="227" h="360">
                  <a:moveTo>
                    <a:pt x="29" y="0"/>
                  </a:moveTo>
                  <a:lnTo>
                    <a:pt x="73" y="2"/>
                  </a:lnTo>
                  <a:lnTo>
                    <a:pt x="112" y="14"/>
                  </a:lnTo>
                  <a:lnTo>
                    <a:pt x="147" y="34"/>
                  </a:lnTo>
                  <a:lnTo>
                    <a:pt x="178" y="65"/>
                  </a:lnTo>
                  <a:lnTo>
                    <a:pt x="202" y="104"/>
                  </a:lnTo>
                  <a:lnTo>
                    <a:pt x="219" y="149"/>
                  </a:lnTo>
                  <a:lnTo>
                    <a:pt x="227" y="204"/>
                  </a:lnTo>
                  <a:lnTo>
                    <a:pt x="227" y="261"/>
                  </a:lnTo>
                  <a:lnTo>
                    <a:pt x="226" y="266"/>
                  </a:lnTo>
                  <a:lnTo>
                    <a:pt x="220" y="278"/>
                  </a:lnTo>
                  <a:lnTo>
                    <a:pt x="214" y="297"/>
                  </a:lnTo>
                  <a:lnTo>
                    <a:pt x="205" y="317"/>
                  </a:lnTo>
                  <a:lnTo>
                    <a:pt x="195" y="336"/>
                  </a:lnTo>
                  <a:lnTo>
                    <a:pt x="183" y="351"/>
                  </a:lnTo>
                  <a:lnTo>
                    <a:pt x="171" y="360"/>
                  </a:lnTo>
                  <a:lnTo>
                    <a:pt x="159" y="360"/>
                  </a:lnTo>
                  <a:lnTo>
                    <a:pt x="147" y="353"/>
                  </a:lnTo>
                  <a:lnTo>
                    <a:pt x="136" y="344"/>
                  </a:lnTo>
                  <a:lnTo>
                    <a:pt x="124" y="333"/>
                  </a:lnTo>
                  <a:lnTo>
                    <a:pt x="115" y="319"/>
                  </a:lnTo>
                  <a:lnTo>
                    <a:pt x="110" y="304"/>
                  </a:lnTo>
                  <a:lnTo>
                    <a:pt x="110" y="285"/>
                  </a:lnTo>
                  <a:lnTo>
                    <a:pt x="115" y="265"/>
                  </a:lnTo>
                  <a:lnTo>
                    <a:pt x="127" y="241"/>
                  </a:lnTo>
                  <a:lnTo>
                    <a:pt x="129" y="238"/>
                  </a:lnTo>
                  <a:lnTo>
                    <a:pt x="132" y="234"/>
                  </a:lnTo>
                  <a:lnTo>
                    <a:pt x="134" y="233"/>
                  </a:lnTo>
                  <a:lnTo>
                    <a:pt x="136" y="229"/>
                  </a:lnTo>
                  <a:lnTo>
                    <a:pt x="151" y="204"/>
                  </a:lnTo>
                  <a:lnTo>
                    <a:pt x="161" y="177"/>
                  </a:lnTo>
                  <a:lnTo>
                    <a:pt x="164" y="151"/>
                  </a:lnTo>
                  <a:lnTo>
                    <a:pt x="161" y="126"/>
                  </a:lnTo>
                  <a:lnTo>
                    <a:pt x="149" y="102"/>
                  </a:lnTo>
                  <a:lnTo>
                    <a:pt x="129" y="82"/>
                  </a:lnTo>
                  <a:lnTo>
                    <a:pt x="98" y="61"/>
                  </a:lnTo>
                  <a:lnTo>
                    <a:pt x="57" y="44"/>
                  </a:lnTo>
                  <a:lnTo>
                    <a:pt x="56" y="43"/>
                  </a:lnTo>
                  <a:lnTo>
                    <a:pt x="54" y="43"/>
                  </a:lnTo>
                  <a:lnTo>
                    <a:pt x="51" y="43"/>
                  </a:lnTo>
                  <a:lnTo>
                    <a:pt x="49" y="41"/>
                  </a:lnTo>
                  <a:lnTo>
                    <a:pt x="44" y="39"/>
                  </a:lnTo>
                  <a:lnTo>
                    <a:pt x="32" y="34"/>
                  </a:lnTo>
                  <a:lnTo>
                    <a:pt x="20" y="29"/>
                  </a:lnTo>
                  <a:lnTo>
                    <a:pt x="8" y="22"/>
                  </a:lnTo>
                  <a:lnTo>
                    <a:pt x="1" y="15"/>
                  </a:lnTo>
                  <a:lnTo>
                    <a:pt x="0" y="9"/>
                  </a:lnTo>
                  <a:lnTo>
                    <a:pt x="8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AAA8A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2590" y="387"/>
              <a:ext cx="205" cy="35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66" y="1"/>
                </a:cxn>
                <a:cxn ang="0">
                  <a:pos x="102" y="13"/>
                </a:cxn>
                <a:cxn ang="0">
                  <a:pos x="134" y="34"/>
                </a:cxn>
                <a:cxn ang="0">
                  <a:pos x="161" y="64"/>
                </a:cxn>
                <a:cxn ang="0">
                  <a:pos x="183" y="101"/>
                </a:cxn>
                <a:cxn ang="0">
                  <a:pos x="198" y="145"/>
                </a:cxn>
                <a:cxn ang="0">
                  <a:pos x="205" y="198"/>
                </a:cxn>
                <a:cxn ang="0">
                  <a:pos x="205" y="254"/>
                </a:cxn>
                <a:cxn ang="0">
                  <a:pos x="203" y="259"/>
                </a:cxn>
                <a:cxn ang="0">
                  <a:pos x="200" y="271"/>
                </a:cxn>
                <a:cxn ang="0">
                  <a:pos x="193" y="288"/>
                </a:cxn>
                <a:cxn ang="0">
                  <a:pos x="185" y="308"/>
                </a:cxn>
                <a:cxn ang="0">
                  <a:pos x="176" y="327"/>
                </a:cxn>
                <a:cxn ang="0">
                  <a:pos x="166" y="342"/>
                </a:cxn>
                <a:cxn ang="0">
                  <a:pos x="154" y="351"/>
                </a:cxn>
                <a:cxn ang="0">
                  <a:pos x="144" y="351"/>
                </a:cxn>
                <a:cxn ang="0">
                  <a:pos x="132" y="344"/>
                </a:cxn>
                <a:cxn ang="0">
                  <a:pos x="122" y="334"/>
                </a:cxn>
                <a:cxn ang="0">
                  <a:pos x="112" y="323"/>
                </a:cxn>
                <a:cxn ang="0">
                  <a:pos x="105" y="310"/>
                </a:cxn>
                <a:cxn ang="0">
                  <a:pos x="102" y="296"/>
                </a:cxn>
                <a:cxn ang="0">
                  <a:pos x="102" y="278"/>
                </a:cxn>
                <a:cxn ang="0">
                  <a:pos x="108" y="257"/>
                </a:cxn>
                <a:cxn ang="0">
                  <a:pos x="120" y="235"/>
                </a:cxn>
                <a:cxn ang="0">
                  <a:pos x="122" y="232"/>
                </a:cxn>
                <a:cxn ang="0">
                  <a:pos x="124" y="229"/>
                </a:cxn>
                <a:cxn ang="0">
                  <a:pos x="125" y="227"/>
                </a:cxn>
                <a:cxn ang="0">
                  <a:pos x="127" y="223"/>
                </a:cxn>
                <a:cxn ang="0">
                  <a:pos x="141" y="198"/>
                </a:cxn>
                <a:cxn ang="0">
                  <a:pos x="149" y="173"/>
                </a:cxn>
                <a:cxn ang="0">
                  <a:pos x="151" y="147"/>
                </a:cxn>
                <a:cxn ang="0">
                  <a:pos x="147" y="122"/>
                </a:cxn>
                <a:cxn ang="0">
                  <a:pos x="137" y="98"/>
                </a:cxn>
                <a:cxn ang="0">
                  <a:pos x="119" y="78"/>
                </a:cxn>
                <a:cxn ang="0">
                  <a:pos x="91" y="57"/>
                </a:cxn>
                <a:cxn ang="0">
                  <a:pos x="56" y="42"/>
                </a:cxn>
                <a:cxn ang="0">
                  <a:pos x="54" y="40"/>
                </a:cxn>
                <a:cxn ang="0">
                  <a:pos x="52" y="40"/>
                </a:cxn>
                <a:cxn ang="0">
                  <a:pos x="49" y="40"/>
                </a:cxn>
                <a:cxn ang="0">
                  <a:pos x="47" y="39"/>
                </a:cxn>
                <a:cxn ang="0">
                  <a:pos x="42" y="37"/>
                </a:cxn>
                <a:cxn ang="0">
                  <a:pos x="34" y="34"/>
                </a:cxn>
                <a:cxn ang="0">
                  <a:pos x="20" y="28"/>
                </a:cxn>
                <a:cxn ang="0">
                  <a:pos x="10" y="22"/>
                </a:cxn>
                <a:cxn ang="0">
                  <a:pos x="1" y="15"/>
                </a:cxn>
                <a:cxn ang="0">
                  <a:pos x="0" y="10"/>
                </a:cxn>
                <a:cxn ang="0">
                  <a:pos x="6" y="3"/>
                </a:cxn>
                <a:cxn ang="0">
                  <a:pos x="25" y="0"/>
                </a:cxn>
              </a:cxnLst>
              <a:rect l="0" t="0" r="r" b="b"/>
              <a:pathLst>
                <a:path w="205" h="351">
                  <a:moveTo>
                    <a:pt x="25" y="0"/>
                  </a:moveTo>
                  <a:lnTo>
                    <a:pt x="66" y="1"/>
                  </a:lnTo>
                  <a:lnTo>
                    <a:pt x="102" y="13"/>
                  </a:lnTo>
                  <a:lnTo>
                    <a:pt x="134" y="34"/>
                  </a:lnTo>
                  <a:lnTo>
                    <a:pt x="161" y="64"/>
                  </a:lnTo>
                  <a:lnTo>
                    <a:pt x="183" y="101"/>
                  </a:lnTo>
                  <a:lnTo>
                    <a:pt x="198" y="145"/>
                  </a:lnTo>
                  <a:lnTo>
                    <a:pt x="205" y="198"/>
                  </a:lnTo>
                  <a:lnTo>
                    <a:pt x="205" y="254"/>
                  </a:lnTo>
                  <a:lnTo>
                    <a:pt x="203" y="259"/>
                  </a:lnTo>
                  <a:lnTo>
                    <a:pt x="200" y="271"/>
                  </a:lnTo>
                  <a:lnTo>
                    <a:pt x="193" y="288"/>
                  </a:lnTo>
                  <a:lnTo>
                    <a:pt x="185" y="308"/>
                  </a:lnTo>
                  <a:lnTo>
                    <a:pt x="176" y="327"/>
                  </a:lnTo>
                  <a:lnTo>
                    <a:pt x="166" y="342"/>
                  </a:lnTo>
                  <a:lnTo>
                    <a:pt x="154" y="351"/>
                  </a:lnTo>
                  <a:lnTo>
                    <a:pt x="144" y="351"/>
                  </a:lnTo>
                  <a:lnTo>
                    <a:pt x="132" y="344"/>
                  </a:lnTo>
                  <a:lnTo>
                    <a:pt x="122" y="334"/>
                  </a:lnTo>
                  <a:lnTo>
                    <a:pt x="112" y="323"/>
                  </a:lnTo>
                  <a:lnTo>
                    <a:pt x="105" y="310"/>
                  </a:lnTo>
                  <a:lnTo>
                    <a:pt x="102" y="296"/>
                  </a:lnTo>
                  <a:lnTo>
                    <a:pt x="102" y="278"/>
                  </a:lnTo>
                  <a:lnTo>
                    <a:pt x="108" y="257"/>
                  </a:lnTo>
                  <a:lnTo>
                    <a:pt x="120" y="235"/>
                  </a:lnTo>
                  <a:lnTo>
                    <a:pt x="122" y="232"/>
                  </a:lnTo>
                  <a:lnTo>
                    <a:pt x="124" y="229"/>
                  </a:lnTo>
                  <a:lnTo>
                    <a:pt x="125" y="227"/>
                  </a:lnTo>
                  <a:lnTo>
                    <a:pt x="127" y="223"/>
                  </a:lnTo>
                  <a:lnTo>
                    <a:pt x="141" y="198"/>
                  </a:lnTo>
                  <a:lnTo>
                    <a:pt x="149" y="173"/>
                  </a:lnTo>
                  <a:lnTo>
                    <a:pt x="151" y="147"/>
                  </a:lnTo>
                  <a:lnTo>
                    <a:pt x="147" y="122"/>
                  </a:lnTo>
                  <a:lnTo>
                    <a:pt x="137" y="98"/>
                  </a:lnTo>
                  <a:lnTo>
                    <a:pt x="119" y="78"/>
                  </a:lnTo>
                  <a:lnTo>
                    <a:pt x="91" y="57"/>
                  </a:lnTo>
                  <a:lnTo>
                    <a:pt x="56" y="42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49" y="40"/>
                  </a:lnTo>
                  <a:lnTo>
                    <a:pt x="47" y="39"/>
                  </a:lnTo>
                  <a:lnTo>
                    <a:pt x="42" y="37"/>
                  </a:lnTo>
                  <a:lnTo>
                    <a:pt x="34" y="34"/>
                  </a:lnTo>
                  <a:lnTo>
                    <a:pt x="20" y="28"/>
                  </a:lnTo>
                  <a:lnTo>
                    <a:pt x="10" y="22"/>
                  </a:lnTo>
                  <a:lnTo>
                    <a:pt x="1" y="15"/>
                  </a:lnTo>
                  <a:lnTo>
                    <a:pt x="0" y="10"/>
                  </a:lnTo>
                  <a:lnTo>
                    <a:pt x="6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B99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607" y="392"/>
              <a:ext cx="183" cy="339"/>
            </a:xfrm>
            <a:custGeom>
              <a:avLst/>
              <a:gdLst/>
              <a:ahLst/>
              <a:cxnLst>
                <a:cxn ang="0">
                  <a:pos x="46" y="35"/>
                </a:cxn>
                <a:cxn ang="0">
                  <a:pos x="42" y="34"/>
                </a:cxn>
                <a:cxn ang="0">
                  <a:pos x="34" y="30"/>
                </a:cxn>
                <a:cxn ang="0">
                  <a:pos x="22" y="25"/>
                </a:cxn>
                <a:cxn ang="0">
                  <a:pos x="10" y="20"/>
                </a:cxn>
                <a:cxn ang="0">
                  <a:pos x="1" y="13"/>
                </a:cxn>
                <a:cxn ang="0">
                  <a:pos x="0" y="8"/>
                </a:cxn>
                <a:cxn ang="0">
                  <a:pos x="5" y="3"/>
                </a:cxn>
                <a:cxn ang="0">
                  <a:pos x="22" y="0"/>
                </a:cxn>
                <a:cxn ang="0">
                  <a:pos x="57" y="1"/>
                </a:cxn>
                <a:cxn ang="0">
                  <a:pos x="90" y="12"/>
                </a:cxn>
                <a:cxn ang="0">
                  <a:pos x="119" y="34"/>
                </a:cxn>
                <a:cxn ang="0">
                  <a:pos x="144" y="62"/>
                </a:cxn>
                <a:cxn ang="0">
                  <a:pos x="163" y="98"/>
                </a:cxn>
                <a:cxn ang="0">
                  <a:pos x="176" y="142"/>
                </a:cxn>
                <a:cxn ang="0">
                  <a:pos x="183" y="191"/>
                </a:cxn>
                <a:cxn ang="0">
                  <a:pos x="183" y="247"/>
                </a:cxn>
                <a:cxn ang="0">
                  <a:pos x="181" y="252"/>
                </a:cxn>
                <a:cxn ang="0">
                  <a:pos x="178" y="264"/>
                </a:cxn>
                <a:cxn ang="0">
                  <a:pos x="173" y="279"/>
                </a:cxn>
                <a:cxn ang="0">
                  <a:pos x="166" y="298"/>
                </a:cxn>
                <a:cxn ang="0">
                  <a:pos x="158" y="317"/>
                </a:cxn>
                <a:cxn ang="0">
                  <a:pos x="149" y="330"/>
                </a:cxn>
                <a:cxn ang="0">
                  <a:pos x="139" y="339"/>
                </a:cxn>
                <a:cxn ang="0">
                  <a:pos x="129" y="339"/>
                </a:cxn>
                <a:cxn ang="0">
                  <a:pos x="119" y="332"/>
                </a:cxn>
                <a:cxn ang="0">
                  <a:pos x="108" y="324"/>
                </a:cxn>
                <a:cxn ang="0">
                  <a:pos x="100" y="313"/>
                </a:cxn>
                <a:cxn ang="0">
                  <a:pos x="95" y="302"/>
                </a:cxn>
                <a:cxn ang="0">
                  <a:pos x="91" y="286"/>
                </a:cxn>
                <a:cxn ang="0">
                  <a:pos x="93" y="269"/>
                </a:cxn>
                <a:cxn ang="0">
                  <a:pos x="100" y="249"/>
                </a:cxn>
                <a:cxn ang="0">
                  <a:pos x="112" y="227"/>
                </a:cxn>
                <a:cxn ang="0">
                  <a:pos x="125" y="201"/>
                </a:cxn>
                <a:cxn ang="0">
                  <a:pos x="136" y="174"/>
                </a:cxn>
                <a:cxn ang="0">
                  <a:pos x="139" y="146"/>
                </a:cxn>
                <a:cxn ang="0">
                  <a:pos x="137" y="118"/>
                </a:cxn>
                <a:cxn ang="0">
                  <a:pos x="127" y="93"/>
                </a:cxn>
                <a:cxn ang="0">
                  <a:pos x="108" y="71"/>
                </a:cxn>
                <a:cxn ang="0">
                  <a:pos x="83" y="51"/>
                </a:cxn>
                <a:cxn ang="0">
                  <a:pos x="46" y="35"/>
                </a:cxn>
              </a:cxnLst>
              <a:rect l="0" t="0" r="r" b="b"/>
              <a:pathLst>
                <a:path w="183" h="339">
                  <a:moveTo>
                    <a:pt x="46" y="35"/>
                  </a:moveTo>
                  <a:lnTo>
                    <a:pt x="42" y="34"/>
                  </a:lnTo>
                  <a:lnTo>
                    <a:pt x="34" y="30"/>
                  </a:lnTo>
                  <a:lnTo>
                    <a:pt x="22" y="25"/>
                  </a:lnTo>
                  <a:lnTo>
                    <a:pt x="10" y="20"/>
                  </a:lnTo>
                  <a:lnTo>
                    <a:pt x="1" y="13"/>
                  </a:lnTo>
                  <a:lnTo>
                    <a:pt x="0" y="8"/>
                  </a:lnTo>
                  <a:lnTo>
                    <a:pt x="5" y="3"/>
                  </a:lnTo>
                  <a:lnTo>
                    <a:pt x="22" y="0"/>
                  </a:lnTo>
                  <a:lnTo>
                    <a:pt x="57" y="1"/>
                  </a:lnTo>
                  <a:lnTo>
                    <a:pt x="90" y="12"/>
                  </a:lnTo>
                  <a:lnTo>
                    <a:pt x="119" y="34"/>
                  </a:lnTo>
                  <a:lnTo>
                    <a:pt x="144" y="62"/>
                  </a:lnTo>
                  <a:lnTo>
                    <a:pt x="163" y="98"/>
                  </a:lnTo>
                  <a:lnTo>
                    <a:pt x="176" y="142"/>
                  </a:lnTo>
                  <a:lnTo>
                    <a:pt x="183" y="191"/>
                  </a:lnTo>
                  <a:lnTo>
                    <a:pt x="183" y="247"/>
                  </a:lnTo>
                  <a:lnTo>
                    <a:pt x="181" y="252"/>
                  </a:lnTo>
                  <a:lnTo>
                    <a:pt x="178" y="264"/>
                  </a:lnTo>
                  <a:lnTo>
                    <a:pt x="173" y="279"/>
                  </a:lnTo>
                  <a:lnTo>
                    <a:pt x="166" y="298"/>
                  </a:lnTo>
                  <a:lnTo>
                    <a:pt x="158" y="317"/>
                  </a:lnTo>
                  <a:lnTo>
                    <a:pt x="149" y="330"/>
                  </a:lnTo>
                  <a:lnTo>
                    <a:pt x="139" y="339"/>
                  </a:lnTo>
                  <a:lnTo>
                    <a:pt x="129" y="339"/>
                  </a:lnTo>
                  <a:lnTo>
                    <a:pt x="119" y="332"/>
                  </a:lnTo>
                  <a:lnTo>
                    <a:pt x="108" y="324"/>
                  </a:lnTo>
                  <a:lnTo>
                    <a:pt x="100" y="313"/>
                  </a:lnTo>
                  <a:lnTo>
                    <a:pt x="95" y="302"/>
                  </a:lnTo>
                  <a:lnTo>
                    <a:pt x="91" y="286"/>
                  </a:lnTo>
                  <a:lnTo>
                    <a:pt x="93" y="269"/>
                  </a:lnTo>
                  <a:lnTo>
                    <a:pt x="100" y="249"/>
                  </a:lnTo>
                  <a:lnTo>
                    <a:pt x="112" y="227"/>
                  </a:lnTo>
                  <a:lnTo>
                    <a:pt x="125" y="201"/>
                  </a:lnTo>
                  <a:lnTo>
                    <a:pt x="136" y="174"/>
                  </a:lnTo>
                  <a:lnTo>
                    <a:pt x="139" y="146"/>
                  </a:lnTo>
                  <a:lnTo>
                    <a:pt x="137" y="118"/>
                  </a:lnTo>
                  <a:lnTo>
                    <a:pt x="127" y="93"/>
                  </a:lnTo>
                  <a:lnTo>
                    <a:pt x="108" y="71"/>
                  </a:lnTo>
                  <a:lnTo>
                    <a:pt x="83" y="51"/>
                  </a:lnTo>
                  <a:lnTo>
                    <a:pt x="46" y="35"/>
                  </a:lnTo>
                  <a:close/>
                </a:path>
              </a:pathLst>
            </a:custGeom>
            <a:solidFill>
              <a:srgbClr val="8987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630" y="1767"/>
              <a:ext cx="216" cy="285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48" y="5"/>
                </a:cxn>
                <a:cxn ang="0">
                  <a:pos x="149" y="19"/>
                </a:cxn>
                <a:cxn ang="0">
                  <a:pos x="148" y="39"/>
                </a:cxn>
                <a:cxn ang="0">
                  <a:pos x="139" y="64"/>
                </a:cxn>
                <a:cxn ang="0">
                  <a:pos x="124" y="91"/>
                </a:cxn>
                <a:cxn ang="0">
                  <a:pos x="97" y="119"/>
                </a:cxn>
                <a:cxn ang="0">
                  <a:pos x="56" y="144"/>
                </a:cxn>
                <a:cxn ang="0">
                  <a:pos x="0" y="164"/>
                </a:cxn>
                <a:cxn ang="0">
                  <a:pos x="92" y="285"/>
                </a:cxn>
                <a:cxn ang="0">
                  <a:pos x="99" y="283"/>
                </a:cxn>
                <a:cxn ang="0">
                  <a:pos x="117" y="276"/>
                </a:cxn>
                <a:cxn ang="0">
                  <a:pos x="141" y="263"/>
                </a:cxn>
                <a:cxn ang="0">
                  <a:pos x="168" y="241"/>
                </a:cxn>
                <a:cxn ang="0">
                  <a:pos x="192" y="210"/>
                </a:cxn>
                <a:cxn ang="0">
                  <a:pos x="211" y="166"/>
                </a:cxn>
                <a:cxn ang="0">
                  <a:pos x="216" y="112"/>
                </a:cxn>
                <a:cxn ang="0">
                  <a:pos x="207" y="41"/>
                </a:cxn>
                <a:cxn ang="0">
                  <a:pos x="148" y="0"/>
                </a:cxn>
              </a:cxnLst>
              <a:rect l="0" t="0" r="r" b="b"/>
              <a:pathLst>
                <a:path w="216" h="285">
                  <a:moveTo>
                    <a:pt x="148" y="0"/>
                  </a:moveTo>
                  <a:lnTo>
                    <a:pt x="148" y="5"/>
                  </a:lnTo>
                  <a:lnTo>
                    <a:pt x="149" y="19"/>
                  </a:lnTo>
                  <a:lnTo>
                    <a:pt x="148" y="39"/>
                  </a:lnTo>
                  <a:lnTo>
                    <a:pt x="139" y="64"/>
                  </a:lnTo>
                  <a:lnTo>
                    <a:pt x="124" y="91"/>
                  </a:lnTo>
                  <a:lnTo>
                    <a:pt x="97" y="119"/>
                  </a:lnTo>
                  <a:lnTo>
                    <a:pt x="56" y="144"/>
                  </a:lnTo>
                  <a:lnTo>
                    <a:pt x="0" y="164"/>
                  </a:lnTo>
                  <a:lnTo>
                    <a:pt x="92" y="285"/>
                  </a:lnTo>
                  <a:lnTo>
                    <a:pt x="99" y="283"/>
                  </a:lnTo>
                  <a:lnTo>
                    <a:pt x="117" y="276"/>
                  </a:lnTo>
                  <a:lnTo>
                    <a:pt x="141" y="263"/>
                  </a:lnTo>
                  <a:lnTo>
                    <a:pt x="168" y="241"/>
                  </a:lnTo>
                  <a:lnTo>
                    <a:pt x="192" y="210"/>
                  </a:lnTo>
                  <a:lnTo>
                    <a:pt x="211" y="166"/>
                  </a:lnTo>
                  <a:lnTo>
                    <a:pt x="216" y="112"/>
                  </a:lnTo>
                  <a:lnTo>
                    <a:pt x="207" y="41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676" y="2062"/>
              <a:ext cx="226" cy="31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146" y="8"/>
                </a:cxn>
                <a:cxn ang="0">
                  <a:pos x="144" y="30"/>
                </a:cxn>
                <a:cxn ang="0">
                  <a:pos x="141" y="64"/>
                </a:cxn>
                <a:cxn ang="0">
                  <a:pos x="131" y="102"/>
                </a:cxn>
                <a:cxn ang="0">
                  <a:pos x="114" y="141"/>
                </a:cxn>
                <a:cxn ang="0">
                  <a:pos x="88" y="178"/>
                </a:cxn>
                <a:cxn ang="0">
                  <a:pos x="51" y="205"/>
                </a:cxn>
                <a:cxn ang="0">
                  <a:pos x="0" y="222"/>
                </a:cxn>
                <a:cxn ang="0">
                  <a:pos x="58" y="310"/>
                </a:cxn>
                <a:cxn ang="0">
                  <a:pos x="65" y="307"/>
                </a:cxn>
                <a:cxn ang="0">
                  <a:pos x="83" y="298"/>
                </a:cxn>
                <a:cxn ang="0">
                  <a:pos x="109" y="281"/>
                </a:cxn>
                <a:cxn ang="0">
                  <a:pos x="138" y="258"/>
                </a:cxn>
                <a:cxn ang="0">
                  <a:pos x="168" y="227"/>
                </a:cxn>
                <a:cxn ang="0">
                  <a:pos x="195" y="188"/>
                </a:cxn>
                <a:cxn ang="0">
                  <a:pos x="216" y="141"/>
                </a:cxn>
                <a:cxn ang="0">
                  <a:pos x="226" y="85"/>
                </a:cxn>
                <a:cxn ang="0">
                  <a:pos x="146" y="0"/>
                </a:cxn>
              </a:cxnLst>
              <a:rect l="0" t="0" r="r" b="b"/>
              <a:pathLst>
                <a:path w="226" h="310">
                  <a:moveTo>
                    <a:pt x="146" y="0"/>
                  </a:moveTo>
                  <a:lnTo>
                    <a:pt x="146" y="8"/>
                  </a:lnTo>
                  <a:lnTo>
                    <a:pt x="144" y="30"/>
                  </a:lnTo>
                  <a:lnTo>
                    <a:pt x="141" y="64"/>
                  </a:lnTo>
                  <a:lnTo>
                    <a:pt x="131" y="102"/>
                  </a:lnTo>
                  <a:lnTo>
                    <a:pt x="114" y="141"/>
                  </a:lnTo>
                  <a:lnTo>
                    <a:pt x="88" y="178"/>
                  </a:lnTo>
                  <a:lnTo>
                    <a:pt x="51" y="205"/>
                  </a:lnTo>
                  <a:lnTo>
                    <a:pt x="0" y="222"/>
                  </a:lnTo>
                  <a:lnTo>
                    <a:pt x="58" y="310"/>
                  </a:lnTo>
                  <a:lnTo>
                    <a:pt x="65" y="307"/>
                  </a:lnTo>
                  <a:lnTo>
                    <a:pt x="83" y="298"/>
                  </a:lnTo>
                  <a:lnTo>
                    <a:pt x="109" y="281"/>
                  </a:lnTo>
                  <a:lnTo>
                    <a:pt x="138" y="258"/>
                  </a:lnTo>
                  <a:lnTo>
                    <a:pt x="168" y="227"/>
                  </a:lnTo>
                  <a:lnTo>
                    <a:pt x="195" y="188"/>
                  </a:lnTo>
                  <a:lnTo>
                    <a:pt x="216" y="141"/>
                  </a:lnTo>
                  <a:lnTo>
                    <a:pt x="226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985" y="1189"/>
              <a:ext cx="701" cy="995"/>
            </a:xfrm>
            <a:custGeom>
              <a:avLst/>
              <a:gdLst/>
              <a:ahLst/>
              <a:cxnLst>
                <a:cxn ang="0">
                  <a:pos x="701" y="0"/>
                </a:cxn>
                <a:cxn ang="0">
                  <a:pos x="696" y="3"/>
                </a:cxn>
                <a:cxn ang="0">
                  <a:pos x="681" y="12"/>
                </a:cxn>
                <a:cxn ang="0">
                  <a:pos x="657" y="27"/>
                </a:cxn>
                <a:cxn ang="0">
                  <a:pos x="627" y="49"/>
                </a:cxn>
                <a:cxn ang="0">
                  <a:pos x="588" y="79"/>
                </a:cxn>
                <a:cxn ang="0">
                  <a:pos x="545" y="117"/>
                </a:cxn>
                <a:cxn ang="0">
                  <a:pos x="499" y="161"/>
                </a:cxn>
                <a:cxn ang="0">
                  <a:pos x="448" y="215"/>
                </a:cxn>
                <a:cxn ang="0">
                  <a:pos x="398" y="278"/>
                </a:cxn>
                <a:cxn ang="0">
                  <a:pos x="345" y="349"/>
                </a:cxn>
                <a:cxn ang="0">
                  <a:pos x="292" y="430"/>
                </a:cxn>
                <a:cxn ang="0">
                  <a:pos x="243" y="522"/>
                </a:cxn>
                <a:cxn ang="0">
                  <a:pos x="195" y="624"/>
                </a:cxn>
                <a:cxn ang="0">
                  <a:pos x="151" y="736"/>
                </a:cxn>
                <a:cxn ang="0">
                  <a:pos x="112" y="859"/>
                </a:cxn>
                <a:cxn ang="0">
                  <a:pos x="80" y="995"/>
                </a:cxn>
                <a:cxn ang="0">
                  <a:pos x="0" y="844"/>
                </a:cxn>
                <a:cxn ang="0">
                  <a:pos x="0" y="839"/>
                </a:cxn>
                <a:cxn ang="0">
                  <a:pos x="0" y="822"/>
                </a:cxn>
                <a:cxn ang="0">
                  <a:pos x="0" y="797"/>
                </a:cxn>
                <a:cxn ang="0">
                  <a:pos x="2" y="763"/>
                </a:cxn>
                <a:cxn ang="0">
                  <a:pos x="5" y="720"/>
                </a:cxn>
                <a:cxn ang="0">
                  <a:pos x="10" y="673"/>
                </a:cxn>
                <a:cxn ang="0">
                  <a:pos x="19" y="619"/>
                </a:cxn>
                <a:cxn ang="0">
                  <a:pos x="31" y="559"/>
                </a:cxn>
                <a:cxn ang="0">
                  <a:pos x="46" y="498"/>
                </a:cxn>
                <a:cxn ang="0">
                  <a:pos x="66" y="434"/>
                </a:cxn>
                <a:cxn ang="0">
                  <a:pos x="92" y="366"/>
                </a:cxn>
                <a:cxn ang="0">
                  <a:pos x="122" y="300"/>
                </a:cxn>
                <a:cxn ang="0">
                  <a:pos x="160" y="234"/>
                </a:cxn>
                <a:cxn ang="0">
                  <a:pos x="204" y="168"/>
                </a:cxn>
                <a:cxn ang="0">
                  <a:pos x="253" y="105"/>
                </a:cxn>
                <a:cxn ang="0">
                  <a:pos x="313" y="45"/>
                </a:cxn>
                <a:cxn ang="0">
                  <a:pos x="313" y="47"/>
                </a:cxn>
                <a:cxn ang="0">
                  <a:pos x="313" y="52"/>
                </a:cxn>
                <a:cxn ang="0">
                  <a:pos x="313" y="61"/>
                </a:cxn>
                <a:cxn ang="0">
                  <a:pos x="314" y="69"/>
                </a:cxn>
                <a:cxn ang="0">
                  <a:pos x="318" y="79"/>
                </a:cxn>
                <a:cxn ang="0">
                  <a:pos x="324" y="90"/>
                </a:cxn>
                <a:cxn ang="0">
                  <a:pos x="333" y="98"/>
                </a:cxn>
                <a:cxn ang="0">
                  <a:pos x="348" y="105"/>
                </a:cxn>
                <a:cxn ang="0">
                  <a:pos x="367" y="110"/>
                </a:cxn>
                <a:cxn ang="0">
                  <a:pos x="392" y="112"/>
                </a:cxn>
                <a:cxn ang="0">
                  <a:pos x="423" y="108"/>
                </a:cxn>
                <a:cxn ang="0">
                  <a:pos x="462" y="100"/>
                </a:cxn>
                <a:cxn ang="0">
                  <a:pos x="508" y="86"/>
                </a:cxn>
                <a:cxn ang="0">
                  <a:pos x="562" y="64"/>
                </a:cxn>
                <a:cxn ang="0">
                  <a:pos x="627" y="37"/>
                </a:cxn>
                <a:cxn ang="0">
                  <a:pos x="701" y="0"/>
                </a:cxn>
              </a:cxnLst>
              <a:rect l="0" t="0" r="r" b="b"/>
              <a:pathLst>
                <a:path w="701" h="995">
                  <a:moveTo>
                    <a:pt x="701" y="0"/>
                  </a:moveTo>
                  <a:lnTo>
                    <a:pt x="696" y="3"/>
                  </a:lnTo>
                  <a:lnTo>
                    <a:pt x="681" y="12"/>
                  </a:lnTo>
                  <a:lnTo>
                    <a:pt x="657" y="27"/>
                  </a:lnTo>
                  <a:lnTo>
                    <a:pt x="627" y="49"/>
                  </a:lnTo>
                  <a:lnTo>
                    <a:pt x="588" y="79"/>
                  </a:lnTo>
                  <a:lnTo>
                    <a:pt x="545" y="117"/>
                  </a:lnTo>
                  <a:lnTo>
                    <a:pt x="499" y="161"/>
                  </a:lnTo>
                  <a:lnTo>
                    <a:pt x="448" y="215"/>
                  </a:lnTo>
                  <a:lnTo>
                    <a:pt x="398" y="278"/>
                  </a:lnTo>
                  <a:lnTo>
                    <a:pt x="345" y="349"/>
                  </a:lnTo>
                  <a:lnTo>
                    <a:pt x="292" y="430"/>
                  </a:lnTo>
                  <a:lnTo>
                    <a:pt x="243" y="522"/>
                  </a:lnTo>
                  <a:lnTo>
                    <a:pt x="195" y="624"/>
                  </a:lnTo>
                  <a:lnTo>
                    <a:pt x="151" y="736"/>
                  </a:lnTo>
                  <a:lnTo>
                    <a:pt x="112" y="859"/>
                  </a:lnTo>
                  <a:lnTo>
                    <a:pt x="80" y="995"/>
                  </a:lnTo>
                  <a:lnTo>
                    <a:pt x="0" y="844"/>
                  </a:lnTo>
                  <a:lnTo>
                    <a:pt x="0" y="839"/>
                  </a:lnTo>
                  <a:lnTo>
                    <a:pt x="0" y="822"/>
                  </a:lnTo>
                  <a:lnTo>
                    <a:pt x="0" y="797"/>
                  </a:lnTo>
                  <a:lnTo>
                    <a:pt x="2" y="763"/>
                  </a:lnTo>
                  <a:lnTo>
                    <a:pt x="5" y="720"/>
                  </a:lnTo>
                  <a:lnTo>
                    <a:pt x="10" y="673"/>
                  </a:lnTo>
                  <a:lnTo>
                    <a:pt x="19" y="619"/>
                  </a:lnTo>
                  <a:lnTo>
                    <a:pt x="31" y="559"/>
                  </a:lnTo>
                  <a:lnTo>
                    <a:pt x="46" y="498"/>
                  </a:lnTo>
                  <a:lnTo>
                    <a:pt x="66" y="434"/>
                  </a:lnTo>
                  <a:lnTo>
                    <a:pt x="92" y="366"/>
                  </a:lnTo>
                  <a:lnTo>
                    <a:pt x="122" y="300"/>
                  </a:lnTo>
                  <a:lnTo>
                    <a:pt x="160" y="234"/>
                  </a:lnTo>
                  <a:lnTo>
                    <a:pt x="204" y="168"/>
                  </a:lnTo>
                  <a:lnTo>
                    <a:pt x="253" y="105"/>
                  </a:lnTo>
                  <a:lnTo>
                    <a:pt x="313" y="45"/>
                  </a:lnTo>
                  <a:lnTo>
                    <a:pt x="313" y="47"/>
                  </a:lnTo>
                  <a:lnTo>
                    <a:pt x="313" y="52"/>
                  </a:lnTo>
                  <a:lnTo>
                    <a:pt x="313" y="61"/>
                  </a:lnTo>
                  <a:lnTo>
                    <a:pt x="314" y="69"/>
                  </a:lnTo>
                  <a:lnTo>
                    <a:pt x="318" y="79"/>
                  </a:lnTo>
                  <a:lnTo>
                    <a:pt x="324" y="90"/>
                  </a:lnTo>
                  <a:lnTo>
                    <a:pt x="333" y="98"/>
                  </a:lnTo>
                  <a:lnTo>
                    <a:pt x="348" y="105"/>
                  </a:lnTo>
                  <a:lnTo>
                    <a:pt x="367" y="110"/>
                  </a:lnTo>
                  <a:lnTo>
                    <a:pt x="392" y="112"/>
                  </a:lnTo>
                  <a:lnTo>
                    <a:pt x="423" y="108"/>
                  </a:lnTo>
                  <a:lnTo>
                    <a:pt x="462" y="100"/>
                  </a:lnTo>
                  <a:lnTo>
                    <a:pt x="508" y="86"/>
                  </a:lnTo>
                  <a:lnTo>
                    <a:pt x="562" y="64"/>
                  </a:lnTo>
                  <a:lnTo>
                    <a:pt x="627" y="37"/>
                  </a:lnTo>
                  <a:lnTo>
                    <a:pt x="7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2119" y="665"/>
              <a:ext cx="95" cy="490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55" y="18"/>
                </a:cxn>
                <a:cxn ang="0">
                  <a:pos x="38" y="39"/>
                </a:cxn>
                <a:cxn ang="0">
                  <a:pos x="22" y="62"/>
                </a:cxn>
                <a:cxn ang="0">
                  <a:pos x="12" y="90"/>
                </a:cxn>
                <a:cxn ang="0">
                  <a:pos x="5" y="117"/>
                </a:cxn>
                <a:cxn ang="0">
                  <a:pos x="0" y="144"/>
                </a:cxn>
                <a:cxn ang="0">
                  <a:pos x="0" y="173"/>
                </a:cxn>
                <a:cxn ang="0">
                  <a:pos x="4" y="200"/>
                </a:cxn>
                <a:cxn ang="0">
                  <a:pos x="7" y="213"/>
                </a:cxn>
                <a:cxn ang="0">
                  <a:pos x="10" y="227"/>
                </a:cxn>
                <a:cxn ang="0">
                  <a:pos x="14" y="242"/>
                </a:cxn>
                <a:cxn ang="0">
                  <a:pos x="21" y="254"/>
                </a:cxn>
                <a:cxn ang="0">
                  <a:pos x="33" y="274"/>
                </a:cxn>
                <a:cxn ang="0">
                  <a:pos x="41" y="296"/>
                </a:cxn>
                <a:cxn ang="0">
                  <a:pos x="48" y="318"/>
                </a:cxn>
                <a:cxn ang="0">
                  <a:pos x="51" y="342"/>
                </a:cxn>
                <a:cxn ang="0">
                  <a:pos x="58" y="378"/>
                </a:cxn>
                <a:cxn ang="0">
                  <a:pos x="68" y="415"/>
                </a:cxn>
                <a:cxn ang="0">
                  <a:pos x="80" y="452"/>
                </a:cxn>
                <a:cxn ang="0">
                  <a:pos x="89" y="488"/>
                </a:cxn>
                <a:cxn ang="0">
                  <a:pos x="90" y="490"/>
                </a:cxn>
                <a:cxn ang="0">
                  <a:pos x="92" y="488"/>
                </a:cxn>
                <a:cxn ang="0">
                  <a:pos x="94" y="486"/>
                </a:cxn>
                <a:cxn ang="0">
                  <a:pos x="95" y="485"/>
                </a:cxn>
                <a:cxn ang="0">
                  <a:pos x="94" y="458"/>
                </a:cxn>
                <a:cxn ang="0">
                  <a:pos x="90" y="432"/>
                </a:cxn>
                <a:cxn ang="0">
                  <a:pos x="87" y="407"/>
                </a:cxn>
                <a:cxn ang="0">
                  <a:pos x="82" y="381"/>
                </a:cxn>
                <a:cxn ang="0">
                  <a:pos x="78" y="366"/>
                </a:cxn>
                <a:cxn ang="0">
                  <a:pos x="75" y="351"/>
                </a:cxn>
                <a:cxn ang="0">
                  <a:pos x="73" y="337"/>
                </a:cxn>
                <a:cxn ang="0">
                  <a:pos x="73" y="322"/>
                </a:cxn>
                <a:cxn ang="0">
                  <a:pos x="73" y="308"/>
                </a:cxn>
                <a:cxn ang="0">
                  <a:pos x="73" y="295"/>
                </a:cxn>
                <a:cxn ang="0">
                  <a:pos x="72" y="279"/>
                </a:cxn>
                <a:cxn ang="0">
                  <a:pos x="68" y="268"/>
                </a:cxn>
                <a:cxn ang="0">
                  <a:pos x="60" y="242"/>
                </a:cxn>
                <a:cxn ang="0">
                  <a:pos x="50" y="218"/>
                </a:cxn>
                <a:cxn ang="0">
                  <a:pos x="39" y="195"/>
                </a:cxn>
                <a:cxn ang="0">
                  <a:pos x="33" y="168"/>
                </a:cxn>
                <a:cxn ang="0">
                  <a:pos x="29" y="147"/>
                </a:cxn>
                <a:cxn ang="0">
                  <a:pos x="29" y="125"/>
                </a:cxn>
                <a:cxn ang="0">
                  <a:pos x="31" y="101"/>
                </a:cxn>
                <a:cxn ang="0">
                  <a:pos x="34" y="78"/>
                </a:cxn>
                <a:cxn ang="0">
                  <a:pos x="41" y="56"/>
                </a:cxn>
                <a:cxn ang="0">
                  <a:pos x="51" y="34"/>
                </a:cxn>
                <a:cxn ang="0">
                  <a:pos x="61" y="15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  <a:cxn ang="0">
                  <a:pos x="77" y="0"/>
                </a:cxn>
              </a:cxnLst>
              <a:rect l="0" t="0" r="r" b="b"/>
              <a:pathLst>
                <a:path w="95" h="490">
                  <a:moveTo>
                    <a:pt x="77" y="0"/>
                  </a:moveTo>
                  <a:lnTo>
                    <a:pt x="55" y="18"/>
                  </a:lnTo>
                  <a:lnTo>
                    <a:pt x="38" y="39"/>
                  </a:lnTo>
                  <a:lnTo>
                    <a:pt x="22" y="62"/>
                  </a:lnTo>
                  <a:lnTo>
                    <a:pt x="12" y="90"/>
                  </a:lnTo>
                  <a:lnTo>
                    <a:pt x="5" y="117"/>
                  </a:lnTo>
                  <a:lnTo>
                    <a:pt x="0" y="144"/>
                  </a:lnTo>
                  <a:lnTo>
                    <a:pt x="0" y="173"/>
                  </a:lnTo>
                  <a:lnTo>
                    <a:pt x="4" y="200"/>
                  </a:lnTo>
                  <a:lnTo>
                    <a:pt x="7" y="213"/>
                  </a:lnTo>
                  <a:lnTo>
                    <a:pt x="10" y="227"/>
                  </a:lnTo>
                  <a:lnTo>
                    <a:pt x="14" y="242"/>
                  </a:lnTo>
                  <a:lnTo>
                    <a:pt x="21" y="254"/>
                  </a:lnTo>
                  <a:lnTo>
                    <a:pt x="33" y="274"/>
                  </a:lnTo>
                  <a:lnTo>
                    <a:pt x="41" y="296"/>
                  </a:lnTo>
                  <a:lnTo>
                    <a:pt x="48" y="318"/>
                  </a:lnTo>
                  <a:lnTo>
                    <a:pt x="51" y="342"/>
                  </a:lnTo>
                  <a:lnTo>
                    <a:pt x="58" y="378"/>
                  </a:lnTo>
                  <a:lnTo>
                    <a:pt x="68" y="415"/>
                  </a:lnTo>
                  <a:lnTo>
                    <a:pt x="80" y="452"/>
                  </a:lnTo>
                  <a:lnTo>
                    <a:pt x="89" y="488"/>
                  </a:lnTo>
                  <a:lnTo>
                    <a:pt x="90" y="490"/>
                  </a:lnTo>
                  <a:lnTo>
                    <a:pt x="92" y="488"/>
                  </a:lnTo>
                  <a:lnTo>
                    <a:pt x="94" y="486"/>
                  </a:lnTo>
                  <a:lnTo>
                    <a:pt x="95" y="485"/>
                  </a:lnTo>
                  <a:lnTo>
                    <a:pt x="94" y="458"/>
                  </a:lnTo>
                  <a:lnTo>
                    <a:pt x="90" y="432"/>
                  </a:lnTo>
                  <a:lnTo>
                    <a:pt x="87" y="407"/>
                  </a:lnTo>
                  <a:lnTo>
                    <a:pt x="82" y="381"/>
                  </a:lnTo>
                  <a:lnTo>
                    <a:pt x="78" y="366"/>
                  </a:lnTo>
                  <a:lnTo>
                    <a:pt x="75" y="351"/>
                  </a:lnTo>
                  <a:lnTo>
                    <a:pt x="73" y="337"/>
                  </a:lnTo>
                  <a:lnTo>
                    <a:pt x="73" y="322"/>
                  </a:lnTo>
                  <a:lnTo>
                    <a:pt x="73" y="308"/>
                  </a:lnTo>
                  <a:lnTo>
                    <a:pt x="73" y="295"/>
                  </a:lnTo>
                  <a:lnTo>
                    <a:pt x="72" y="279"/>
                  </a:lnTo>
                  <a:lnTo>
                    <a:pt x="68" y="268"/>
                  </a:lnTo>
                  <a:lnTo>
                    <a:pt x="60" y="242"/>
                  </a:lnTo>
                  <a:lnTo>
                    <a:pt x="50" y="218"/>
                  </a:lnTo>
                  <a:lnTo>
                    <a:pt x="39" y="195"/>
                  </a:lnTo>
                  <a:lnTo>
                    <a:pt x="33" y="168"/>
                  </a:lnTo>
                  <a:lnTo>
                    <a:pt x="29" y="147"/>
                  </a:lnTo>
                  <a:lnTo>
                    <a:pt x="29" y="125"/>
                  </a:lnTo>
                  <a:lnTo>
                    <a:pt x="31" y="101"/>
                  </a:lnTo>
                  <a:lnTo>
                    <a:pt x="34" y="78"/>
                  </a:lnTo>
                  <a:lnTo>
                    <a:pt x="41" y="56"/>
                  </a:lnTo>
                  <a:lnTo>
                    <a:pt x="51" y="34"/>
                  </a:lnTo>
                  <a:lnTo>
                    <a:pt x="61" y="15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2213" y="960"/>
              <a:ext cx="394" cy="230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387" y="30"/>
                </a:cxn>
                <a:cxn ang="0">
                  <a:pos x="377" y="56"/>
                </a:cxn>
                <a:cxn ang="0">
                  <a:pos x="366" y="79"/>
                </a:cxn>
                <a:cxn ang="0">
                  <a:pos x="351" y="101"/>
                </a:cxn>
                <a:cxn ang="0">
                  <a:pos x="336" y="118"/>
                </a:cxn>
                <a:cxn ang="0">
                  <a:pos x="316" y="135"/>
                </a:cxn>
                <a:cxn ang="0">
                  <a:pos x="293" y="149"/>
                </a:cxn>
                <a:cxn ang="0">
                  <a:pos x="268" y="163"/>
                </a:cxn>
                <a:cxn ang="0">
                  <a:pos x="237" y="174"/>
                </a:cxn>
                <a:cxn ang="0">
                  <a:pos x="207" y="185"/>
                </a:cxn>
                <a:cxn ang="0">
                  <a:pos x="173" y="193"/>
                </a:cxn>
                <a:cxn ang="0">
                  <a:pos x="141" y="198"/>
                </a:cxn>
                <a:cxn ang="0">
                  <a:pos x="107" y="203"/>
                </a:cxn>
                <a:cxn ang="0">
                  <a:pos x="73" y="205"/>
                </a:cxn>
                <a:cxn ang="0">
                  <a:pos x="40" y="203"/>
                </a:cxn>
                <a:cxn ang="0">
                  <a:pos x="8" y="198"/>
                </a:cxn>
                <a:cxn ang="0">
                  <a:pos x="5" y="198"/>
                </a:cxn>
                <a:cxn ang="0">
                  <a:pos x="1" y="202"/>
                </a:cxn>
                <a:cxn ang="0">
                  <a:pos x="0" y="207"/>
                </a:cxn>
                <a:cxn ang="0">
                  <a:pos x="1" y="210"/>
                </a:cxn>
                <a:cxn ang="0">
                  <a:pos x="17" y="220"/>
                </a:cxn>
                <a:cxn ang="0">
                  <a:pos x="32" y="225"/>
                </a:cxn>
                <a:cxn ang="0">
                  <a:pos x="49" y="229"/>
                </a:cxn>
                <a:cxn ang="0">
                  <a:pos x="68" y="230"/>
                </a:cxn>
                <a:cxn ang="0">
                  <a:pos x="85" y="229"/>
                </a:cxn>
                <a:cxn ang="0">
                  <a:pos x="103" y="227"/>
                </a:cxn>
                <a:cxn ang="0">
                  <a:pos x="120" y="225"/>
                </a:cxn>
                <a:cxn ang="0">
                  <a:pos x="139" y="222"/>
                </a:cxn>
                <a:cxn ang="0">
                  <a:pos x="159" y="217"/>
                </a:cxn>
                <a:cxn ang="0">
                  <a:pos x="180" y="212"/>
                </a:cxn>
                <a:cxn ang="0">
                  <a:pos x="198" y="205"/>
                </a:cxn>
                <a:cxn ang="0">
                  <a:pos x="219" y="198"/>
                </a:cxn>
                <a:cxn ang="0">
                  <a:pos x="239" y="190"/>
                </a:cxn>
                <a:cxn ang="0">
                  <a:pos x="258" y="179"/>
                </a:cxn>
                <a:cxn ang="0">
                  <a:pos x="276" y="169"/>
                </a:cxn>
                <a:cxn ang="0">
                  <a:pos x="295" y="159"/>
                </a:cxn>
                <a:cxn ang="0">
                  <a:pos x="317" y="146"/>
                </a:cxn>
                <a:cxn ang="0">
                  <a:pos x="336" y="129"/>
                </a:cxn>
                <a:cxn ang="0">
                  <a:pos x="353" y="112"/>
                </a:cxn>
                <a:cxn ang="0">
                  <a:pos x="366" y="91"/>
                </a:cxn>
                <a:cxn ang="0">
                  <a:pos x="377" y="71"/>
                </a:cxn>
                <a:cxn ang="0">
                  <a:pos x="385" y="49"/>
                </a:cxn>
                <a:cxn ang="0">
                  <a:pos x="390" y="25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  <a:cxn ang="0">
                  <a:pos x="394" y="0"/>
                </a:cxn>
              </a:cxnLst>
              <a:rect l="0" t="0" r="r" b="b"/>
              <a:pathLst>
                <a:path w="394" h="230">
                  <a:moveTo>
                    <a:pt x="394" y="0"/>
                  </a:moveTo>
                  <a:lnTo>
                    <a:pt x="387" y="30"/>
                  </a:lnTo>
                  <a:lnTo>
                    <a:pt x="377" y="56"/>
                  </a:lnTo>
                  <a:lnTo>
                    <a:pt x="366" y="79"/>
                  </a:lnTo>
                  <a:lnTo>
                    <a:pt x="351" y="101"/>
                  </a:lnTo>
                  <a:lnTo>
                    <a:pt x="336" y="118"/>
                  </a:lnTo>
                  <a:lnTo>
                    <a:pt x="316" y="135"/>
                  </a:lnTo>
                  <a:lnTo>
                    <a:pt x="293" y="149"/>
                  </a:lnTo>
                  <a:lnTo>
                    <a:pt x="268" y="163"/>
                  </a:lnTo>
                  <a:lnTo>
                    <a:pt x="237" y="174"/>
                  </a:lnTo>
                  <a:lnTo>
                    <a:pt x="207" y="185"/>
                  </a:lnTo>
                  <a:lnTo>
                    <a:pt x="173" y="193"/>
                  </a:lnTo>
                  <a:lnTo>
                    <a:pt x="141" y="198"/>
                  </a:lnTo>
                  <a:lnTo>
                    <a:pt x="107" y="203"/>
                  </a:lnTo>
                  <a:lnTo>
                    <a:pt x="73" y="205"/>
                  </a:lnTo>
                  <a:lnTo>
                    <a:pt x="40" y="203"/>
                  </a:lnTo>
                  <a:lnTo>
                    <a:pt x="8" y="198"/>
                  </a:lnTo>
                  <a:lnTo>
                    <a:pt x="5" y="198"/>
                  </a:lnTo>
                  <a:lnTo>
                    <a:pt x="1" y="202"/>
                  </a:lnTo>
                  <a:lnTo>
                    <a:pt x="0" y="207"/>
                  </a:lnTo>
                  <a:lnTo>
                    <a:pt x="1" y="210"/>
                  </a:lnTo>
                  <a:lnTo>
                    <a:pt x="17" y="220"/>
                  </a:lnTo>
                  <a:lnTo>
                    <a:pt x="32" y="225"/>
                  </a:lnTo>
                  <a:lnTo>
                    <a:pt x="49" y="229"/>
                  </a:lnTo>
                  <a:lnTo>
                    <a:pt x="68" y="230"/>
                  </a:lnTo>
                  <a:lnTo>
                    <a:pt x="85" y="229"/>
                  </a:lnTo>
                  <a:lnTo>
                    <a:pt x="103" y="227"/>
                  </a:lnTo>
                  <a:lnTo>
                    <a:pt x="120" y="225"/>
                  </a:lnTo>
                  <a:lnTo>
                    <a:pt x="139" y="222"/>
                  </a:lnTo>
                  <a:lnTo>
                    <a:pt x="159" y="217"/>
                  </a:lnTo>
                  <a:lnTo>
                    <a:pt x="180" y="212"/>
                  </a:lnTo>
                  <a:lnTo>
                    <a:pt x="198" y="205"/>
                  </a:lnTo>
                  <a:lnTo>
                    <a:pt x="219" y="198"/>
                  </a:lnTo>
                  <a:lnTo>
                    <a:pt x="239" y="190"/>
                  </a:lnTo>
                  <a:lnTo>
                    <a:pt x="258" y="179"/>
                  </a:lnTo>
                  <a:lnTo>
                    <a:pt x="276" y="169"/>
                  </a:lnTo>
                  <a:lnTo>
                    <a:pt x="295" y="159"/>
                  </a:lnTo>
                  <a:lnTo>
                    <a:pt x="317" y="146"/>
                  </a:lnTo>
                  <a:lnTo>
                    <a:pt x="336" y="129"/>
                  </a:lnTo>
                  <a:lnTo>
                    <a:pt x="353" y="112"/>
                  </a:lnTo>
                  <a:lnTo>
                    <a:pt x="366" y="91"/>
                  </a:lnTo>
                  <a:lnTo>
                    <a:pt x="377" y="71"/>
                  </a:lnTo>
                  <a:lnTo>
                    <a:pt x="385" y="49"/>
                  </a:lnTo>
                  <a:lnTo>
                    <a:pt x="390" y="25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2143" y="556"/>
              <a:ext cx="93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0"/>
                </a:cxn>
                <a:cxn ang="0">
                  <a:pos x="26" y="22"/>
                </a:cxn>
                <a:cxn ang="0">
                  <a:pos x="37" y="34"/>
                </a:cxn>
                <a:cxn ang="0">
                  <a:pos x="48" y="46"/>
                </a:cxn>
                <a:cxn ang="0">
                  <a:pos x="58" y="60"/>
                </a:cxn>
                <a:cxn ang="0">
                  <a:pos x="65" y="73"/>
                </a:cxn>
                <a:cxn ang="0">
                  <a:pos x="71" y="88"/>
                </a:cxn>
                <a:cxn ang="0">
                  <a:pos x="76" y="104"/>
                </a:cxn>
                <a:cxn ang="0">
                  <a:pos x="78" y="134"/>
                </a:cxn>
                <a:cxn ang="0">
                  <a:pos x="73" y="166"/>
                </a:cxn>
                <a:cxn ang="0">
                  <a:pos x="63" y="199"/>
                </a:cxn>
                <a:cxn ang="0">
                  <a:pos x="54" y="229"/>
                </a:cxn>
                <a:cxn ang="0">
                  <a:pos x="48" y="270"/>
                </a:cxn>
                <a:cxn ang="0">
                  <a:pos x="49" y="312"/>
                </a:cxn>
                <a:cxn ang="0">
                  <a:pos x="56" y="355"/>
                </a:cxn>
                <a:cxn ang="0">
                  <a:pos x="68" y="394"/>
                </a:cxn>
                <a:cxn ang="0">
                  <a:pos x="68" y="394"/>
                </a:cxn>
                <a:cxn ang="0">
                  <a:pos x="68" y="394"/>
                </a:cxn>
                <a:cxn ang="0">
                  <a:pos x="68" y="394"/>
                </a:cxn>
                <a:cxn ang="0">
                  <a:pos x="68" y="392"/>
                </a:cxn>
                <a:cxn ang="0">
                  <a:pos x="60" y="363"/>
                </a:cxn>
                <a:cxn ang="0">
                  <a:pos x="54" y="334"/>
                </a:cxn>
                <a:cxn ang="0">
                  <a:pos x="53" y="305"/>
                </a:cxn>
                <a:cxn ang="0">
                  <a:pos x="51" y="273"/>
                </a:cxn>
                <a:cxn ang="0">
                  <a:pos x="56" y="238"/>
                </a:cxn>
                <a:cxn ang="0">
                  <a:pos x="65" y="204"/>
                </a:cxn>
                <a:cxn ang="0">
                  <a:pos x="76" y="171"/>
                </a:cxn>
                <a:cxn ang="0">
                  <a:pos x="88" y="138"/>
                </a:cxn>
                <a:cxn ang="0">
                  <a:pos x="93" y="112"/>
                </a:cxn>
                <a:cxn ang="0">
                  <a:pos x="92" y="90"/>
                </a:cxn>
                <a:cxn ang="0">
                  <a:pos x="85" y="71"/>
                </a:cxn>
                <a:cxn ang="0">
                  <a:pos x="73" y="53"/>
                </a:cxn>
                <a:cxn ang="0">
                  <a:pos x="60" y="37"/>
                </a:cxn>
                <a:cxn ang="0">
                  <a:pos x="41" y="24"/>
                </a:cxn>
                <a:cxn ang="0">
                  <a:pos x="22" y="1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3" h="394">
                  <a:moveTo>
                    <a:pt x="0" y="0"/>
                  </a:moveTo>
                  <a:lnTo>
                    <a:pt x="14" y="10"/>
                  </a:lnTo>
                  <a:lnTo>
                    <a:pt x="26" y="22"/>
                  </a:lnTo>
                  <a:lnTo>
                    <a:pt x="37" y="34"/>
                  </a:lnTo>
                  <a:lnTo>
                    <a:pt x="48" y="46"/>
                  </a:lnTo>
                  <a:lnTo>
                    <a:pt x="58" y="60"/>
                  </a:lnTo>
                  <a:lnTo>
                    <a:pt x="65" y="73"/>
                  </a:lnTo>
                  <a:lnTo>
                    <a:pt x="71" y="88"/>
                  </a:lnTo>
                  <a:lnTo>
                    <a:pt x="76" y="104"/>
                  </a:lnTo>
                  <a:lnTo>
                    <a:pt x="78" y="134"/>
                  </a:lnTo>
                  <a:lnTo>
                    <a:pt x="73" y="166"/>
                  </a:lnTo>
                  <a:lnTo>
                    <a:pt x="63" y="199"/>
                  </a:lnTo>
                  <a:lnTo>
                    <a:pt x="54" y="229"/>
                  </a:lnTo>
                  <a:lnTo>
                    <a:pt x="48" y="270"/>
                  </a:lnTo>
                  <a:lnTo>
                    <a:pt x="49" y="312"/>
                  </a:lnTo>
                  <a:lnTo>
                    <a:pt x="56" y="355"/>
                  </a:lnTo>
                  <a:lnTo>
                    <a:pt x="68" y="394"/>
                  </a:lnTo>
                  <a:lnTo>
                    <a:pt x="68" y="394"/>
                  </a:lnTo>
                  <a:lnTo>
                    <a:pt x="68" y="394"/>
                  </a:lnTo>
                  <a:lnTo>
                    <a:pt x="68" y="394"/>
                  </a:lnTo>
                  <a:lnTo>
                    <a:pt x="68" y="392"/>
                  </a:lnTo>
                  <a:lnTo>
                    <a:pt x="60" y="363"/>
                  </a:lnTo>
                  <a:lnTo>
                    <a:pt x="54" y="334"/>
                  </a:lnTo>
                  <a:lnTo>
                    <a:pt x="53" y="305"/>
                  </a:lnTo>
                  <a:lnTo>
                    <a:pt x="51" y="273"/>
                  </a:lnTo>
                  <a:lnTo>
                    <a:pt x="56" y="238"/>
                  </a:lnTo>
                  <a:lnTo>
                    <a:pt x="65" y="204"/>
                  </a:lnTo>
                  <a:lnTo>
                    <a:pt x="76" y="171"/>
                  </a:lnTo>
                  <a:lnTo>
                    <a:pt x="88" y="138"/>
                  </a:lnTo>
                  <a:lnTo>
                    <a:pt x="93" y="112"/>
                  </a:lnTo>
                  <a:lnTo>
                    <a:pt x="92" y="90"/>
                  </a:lnTo>
                  <a:lnTo>
                    <a:pt x="85" y="71"/>
                  </a:lnTo>
                  <a:lnTo>
                    <a:pt x="73" y="53"/>
                  </a:lnTo>
                  <a:lnTo>
                    <a:pt x="60" y="37"/>
                  </a:lnTo>
                  <a:lnTo>
                    <a:pt x="41" y="24"/>
                  </a:lnTo>
                  <a:lnTo>
                    <a:pt x="22" y="1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2175" y="661"/>
              <a:ext cx="60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9"/>
                </a:cxn>
                <a:cxn ang="0">
                  <a:pos x="0" y="14"/>
                </a:cxn>
                <a:cxn ang="0">
                  <a:pos x="2" y="17"/>
                </a:cxn>
                <a:cxn ang="0">
                  <a:pos x="5" y="22"/>
                </a:cxn>
                <a:cxn ang="0">
                  <a:pos x="9" y="26"/>
                </a:cxn>
                <a:cxn ang="0">
                  <a:pos x="12" y="29"/>
                </a:cxn>
                <a:cxn ang="0">
                  <a:pos x="16" y="33"/>
                </a:cxn>
                <a:cxn ang="0">
                  <a:pos x="21" y="34"/>
                </a:cxn>
                <a:cxn ang="0">
                  <a:pos x="26" y="36"/>
                </a:cxn>
                <a:cxn ang="0">
                  <a:pos x="31" y="38"/>
                </a:cxn>
                <a:cxn ang="0">
                  <a:pos x="36" y="38"/>
                </a:cxn>
                <a:cxn ang="0">
                  <a:pos x="41" y="39"/>
                </a:cxn>
                <a:cxn ang="0">
                  <a:pos x="46" y="38"/>
                </a:cxn>
                <a:cxn ang="0">
                  <a:pos x="51" y="38"/>
                </a:cxn>
                <a:cxn ang="0">
                  <a:pos x="55" y="34"/>
                </a:cxn>
                <a:cxn ang="0">
                  <a:pos x="56" y="33"/>
                </a:cxn>
                <a:cxn ang="0">
                  <a:pos x="60" y="31"/>
                </a:cxn>
                <a:cxn ang="0">
                  <a:pos x="60" y="27"/>
                </a:cxn>
                <a:cxn ang="0">
                  <a:pos x="60" y="26"/>
                </a:cxn>
                <a:cxn ang="0">
                  <a:pos x="56" y="21"/>
                </a:cxn>
                <a:cxn ang="0">
                  <a:pos x="50" y="17"/>
                </a:cxn>
                <a:cxn ang="0">
                  <a:pos x="41" y="17"/>
                </a:cxn>
                <a:cxn ang="0">
                  <a:pos x="34" y="17"/>
                </a:cxn>
                <a:cxn ang="0">
                  <a:pos x="29" y="17"/>
                </a:cxn>
                <a:cxn ang="0">
                  <a:pos x="24" y="16"/>
                </a:cxn>
                <a:cxn ang="0">
                  <a:pos x="19" y="16"/>
                </a:cxn>
                <a:cxn ang="0">
                  <a:pos x="16" y="14"/>
                </a:cxn>
                <a:cxn ang="0">
                  <a:pos x="11" y="10"/>
                </a:cxn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0" h="39">
                  <a:moveTo>
                    <a:pt x="0" y="0"/>
                  </a:moveTo>
                  <a:lnTo>
                    <a:pt x="0" y="4"/>
                  </a:lnTo>
                  <a:lnTo>
                    <a:pt x="0" y="9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22"/>
                  </a:lnTo>
                  <a:lnTo>
                    <a:pt x="9" y="26"/>
                  </a:lnTo>
                  <a:lnTo>
                    <a:pt x="12" y="29"/>
                  </a:lnTo>
                  <a:lnTo>
                    <a:pt x="16" y="33"/>
                  </a:lnTo>
                  <a:lnTo>
                    <a:pt x="21" y="34"/>
                  </a:lnTo>
                  <a:lnTo>
                    <a:pt x="26" y="36"/>
                  </a:lnTo>
                  <a:lnTo>
                    <a:pt x="31" y="38"/>
                  </a:lnTo>
                  <a:lnTo>
                    <a:pt x="36" y="38"/>
                  </a:lnTo>
                  <a:lnTo>
                    <a:pt x="41" y="39"/>
                  </a:lnTo>
                  <a:lnTo>
                    <a:pt x="46" y="38"/>
                  </a:lnTo>
                  <a:lnTo>
                    <a:pt x="51" y="38"/>
                  </a:lnTo>
                  <a:lnTo>
                    <a:pt x="55" y="34"/>
                  </a:lnTo>
                  <a:lnTo>
                    <a:pt x="56" y="33"/>
                  </a:lnTo>
                  <a:lnTo>
                    <a:pt x="60" y="31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56" y="21"/>
                  </a:lnTo>
                  <a:lnTo>
                    <a:pt x="50" y="17"/>
                  </a:lnTo>
                  <a:lnTo>
                    <a:pt x="41" y="17"/>
                  </a:lnTo>
                  <a:lnTo>
                    <a:pt x="34" y="17"/>
                  </a:lnTo>
                  <a:lnTo>
                    <a:pt x="29" y="17"/>
                  </a:lnTo>
                  <a:lnTo>
                    <a:pt x="24" y="16"/>
                  </a:lnTo>
                  <a:lnTo>
                    <a:pt x="19" y="16"/>
                  </a:lnTo>
                  <a:lnTo>
                    <a:pt x="16" y="14"/>
                  </a:lnTo>
                  <a:lnTo>
                    <a:pt x="11" y="10"/>
                  </a:lnTo>
                  <a:lnTo>
                    <a:pt x="7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2333" y="712"/>
              <a:ext cx="156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9"/>
                </a:cxn>
                <a:cxn ang="0">
                  <a:pos x="5" y="15"/>
                </a:cxn>
                <a:cxn ang="0">
                  <a:pos x="12" y="22"/>
                </a:cxn>
                <a:cxn ang="0">
                  <a:pos x="19" y="26"/>
                </a:cxn>
                <a:cxn ang="0">
                  <a:pos x="27" y="31"/>
                </a:cxn>
                <a:cxn ang="0">
                  <a:pos x="36" y="32"/>
                </a:cxn>
                <a:cxn ang="0">
                  <a:pos x="44" y="36"/>
                </a:cxn>
                <a:cxn ang="0">
                  <a:pos x="51" y="37"/>
                </a:cxn>
                <a:cxn ang="0">
                  <a:pos x="63" y="41"/>
                </a:cxn>
                <a:cxn ang="0">
                  <a:pos x="77" y="41"/>
                </a:cxn>
                <a:cxn ang="0">
                  <a:pos x="90" y="41"/>
                </a:cxn>
                <a:cxn ang="0">
                  <a:pos x="104" y="41"/>
                </a:cxn>
                <a:cxn ang="0">
                  <a:pos x="117" y="39"/>
                </a:cxn>
                <a:cxn ang="0">
                  <a:pos x="131" y="36"/>
                </a:cxn>
                <a:cxn ang="0">
                  <a:pos x="143" y="32"/>
                </a:cxn>
                <a:cxn ang="0">
                  <a:pos x="155" y="27"/>
                </a:cxn>
                <a:cxn ang="0">
                  <a:pos x="155" y="27"/>
                </a:cxn>
                <a:cxn ang="0">
                  <a:pos x="156" y="26"/>
                </a:cxn>
                <a:cxn ang="0">
                  <a:pos x="156" y="26"/>
                </a:cxn>
                <a:cxn ang="0">
                  <a:pos x="155" y="26"/>
                </a:cxn>
                <a:cxn ang="0">
                  <a:pos x="143" y="27"/>
                </a:cxn>
                <a:cxn ang="0">
                  <a:pos x="131" y="29"/>
                </a:cxn>
                <a:cxn ang="0">
                  <a:pos x="121" y="27"/>
                </a:cxn>
                <a:cxn ang="0">
                  <a:pos x="109" y="27"/>
                </a:cxn>
                <a:cxn ang="0">
                  <a:pos x="97" y="26"/>
                </a:cxn>
                <a:cxn ang="0">
                  <a:pos x="87" y="22"/>
                </a:cxn>
                <a:cxn ang="0">
                  <a:pos x="75" y="21"/>
                </a:cxn>
                <a:cxn ang="0">
                  <a:pos x="63" y="17"/>
                </a:cxn>
                <a:cxn ang="0">
                  <a:pos x="55" y="15"/>
                </a:cxn>
                <a:cxn ang="0">
                  <a:pos x="48" y="12"/>
                </a:cxn>
                <a:cxn ang="0">
                  <a:pos x="39" y="10"/>
                </a:cxn>
                <a:cxn ang="0">
                  <a:pos x="33" y="7"/>
                </a:cxn>
                <a:cxn ang="0">
                  <a:pos x="24" y="4"/>
                </a:cxn>
                <a:cxn ang="0">
                  <a:pos x="17" y="2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6" h="41">
                  <a:moveTo>
                    <a:pt x="0" y="0"/>
                  </a:moveTo>
                  <a:lnTo>
                    <a:pt x="2" y="9"/>
                  </a:lnTo>
                  <a:lnTo>
                    <a:pt x="5" y="15"/>
                  </a:lnTo>
                  <a:lnTo>
                    <a:pt x="12" y="22"/>
                  </a:lnTo>
                  <a:lnTo>
                    <a:pt x="19" y="26"/>
                  </a:lnTo>
                  <a:lnTo>
                    <a:pt x="27" y="31"/>
                  </a:lnTo>
                  <a:lnTo>
                    <a:pt x="36" y="32"/>
                  </a:lnTo>
                  <a:lnTo>
                    <a:pt x="44" y="36"/>
                  </a:lnTo>
                  <a:lnTo>
                    <a:pt x="51" y="37"/>
                  </a:lnTo>
                  <a:lnTo>
                    <a:pt x="63" y="41"/>
                  </a:lnTo>
                  <a:lnTo>
                    <a:pt x="77" y="41"/>
                  </a:lnTo>
                  <a:lnTo>
                    <a:pt x="90" y="41"/>
                  </a:lnTo>
                  <a:lnTo>
                    <a:pt x="104" y="41"/>
                  </a:lnTo>
                  <a:lnTo>
                    <a:pt x="117" y="39"/>
                  </a:lnTo>
                  <a:lnTo>
                    <a:pt x="131" y="36"/>
                  </a:lnTo>
                  <a:lnTo>
                    <a:pt x="143" y="32"/>
                  </a:lnTo>
                  <a:lnTo>
                    <a:pt x="155" y="27"/>
                  </a:lnTo>
                  <a:lnTo>
                    <a:pt x="155" y="27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5" y="26"/>
                  </a:lnTo>
                  <a:lnTo>
                    <a:pt x="143" y="27"/>
                  </a:lnTo>
                  <a:lnTo>
                    <a:pt x="131" y="29"/>
                  </a:lnTo>
                  <a:lnTo>
                    <a:pt x="121" y="27"/>
                  </a:lnTo>
                  <a:lnTo>
                    <a:pt x="109" y="27"/>
                  </a:lnTo>
                  <a:lnTo>
                    <a:pt x="97" y="26"/>
                  </a:lnTo>
                  <a:lnTo>
                    <a:pt x="87" y="22"/>
                  </a:lnTo>
                  <a:lnTo>
                    <a:pt x="75" y="21"/>
                  </a:lnTo>
                  <a:lnTo>
                    <a:pt x="63" y="17"/>
                  </a:lnTo>
                  <a:lnTo>
                    <a:pt x="55" y="15"/>
                  </a:lnTo>
                  <a:lnTo>
                    <a:pt x="48" y="12"/>
                  </a:lnTo>
                  <a:lnTo>
                    <a:pt x="39" y="10"/>
                  </a:lnTo>
                  <a:lnTo>
                    <a:pt x="33" y="7"/>
                  </a:lnTo>
                  <a:lnTo>
                    <a:pt x="24" y="4"/>
                  </a:lnTo>
                  <a:lnTo>
                    <a:pt x="17" y="2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2315" y="619"/>
              <a:ext cx="236" cy="9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7"/>
                </a:cxn>
                <a:cxn ang="0">
                  <a:pos x="1" y="19"/>
                </a:cxn>
                <a:cxn ang="0">
                  <a:pos x="15" y="22"/>
                </a:cxn>
                <a:cxn ang="0">
                  <a:pos x="28" y="25"/>
                </a:cxn>
                <a:cxn ang="0">
                  <a:pos x="42" y="29"/>
                </a:cxn>
                <a:cxn ang="0">
                  <a:pos x="57" y="30"/>
                </a:cxn>
                <a:cxn ang="0">
                  <a:pos x="71" y="34"/>
                </a:cxn>
                <a:cxn ang="0">
                  <a:pos x="84" y="36"/>
                </a:cxn>
                <a:cxn ang="0">
                  <a:pos x="98" y="37"/>
                </a:cxn>
                <a:cxn ang="0">
                  <a:pos x="112" y="39"/>
                </a:cxn>
                <a:cxn ang="0">
                  <a:pos x="129" y="42"/>
                </a:cxn>
                <a:cxn ang="0">
                  <a:pos x="146" y="46"/>
                </a:cxn>
                <a:cxn ang="0">
                  <a:pos x="161" y="52"/>
                </a:cxn>
                <a:cxn ang="0">
                  <a:pos x="174" y="59"/>
                </a:cxn>
                <a:cxn ang="0">
                  <a:pos x="190" y="68"/>
                </a:cxn>
                <a:cxn ang="0">
                  <a:pos x="203" y="76"/>
                </a:cxn>
                <a:cxn ang="0">
                  <a:pos x="217" y="86"/>
                </a:cxn>
                <a:cxn ang="0">
                  <a:pos x="232" y="95"/>
                </a:cxn>
                <a:cxn ang="0">
                  <a:pos x="234" y="95"/>
                </a:cxn>
                <a:cxn ang="0">
                  <a:pos x="236" y="93"/>
                </a:cxn>
                <a:cxn ang="0">
                  <a:pos x="236" y="91"/>
                </a:cxn>
                <a:cxn ang="0">
                  <a:pos x="236" y="90"/>
                </a:cxn>
                <a:cxn ang="0">
                  <a:pos x="229" y="81"/>
                </a:cxn>
                <a:cxn ang="0">
                  <a:pos x="220" y="75"/>
                </a:cxn>
                <a:cxn ang="0">
                  <a:pos x="214" y="66"/>
                </a:cxn>
                <a:cxn ang="0">
                  <a:pos x="207" y="58"/>
                </a:cxn>
                <a:cxn ang="0">
                  <a:pos x="200" y="49"/>
                </a:cxn>
                <a:cxn ang="0">
                  <a:pos x="193" y="41"/>
                </a:cxn>
                <a:cxn ang="0">
                  <a:pos x="185" y="34"/>
                </a:cxn>
                <a:cxn ang="0">
                  <a:pos x="176" y="27"/>
                </a:cxn>
                <a:cxn ang="0">
                  <a:pos x="168" y="22"/>
                </a:cxn>
                <a:cxn ang="0">
                  <a:pos x="159" y="17"/>
                </a:cxn>
                <a:cxn ang="0">
                  <a:pos x="149" y="13"/>
                </a:cxn>
                <a:cxn ang="0">
                  <a:pos x="139" y="10"/>
                </a:cxn>
                <a:cxn ang="0">
                  <a:pos x="129" y="8"/>
                </a:cxn>
                <a:cxn ang="0">
                  <a:pos x="118" y="7"/>
                </a:cxn>
                <a:cxn ang="0">
                  <a:pos x="108" y="5"/>
                </a:cxn>
                <a:cxn ang="0">
                  <a:pos x="98" y="3"/>
                </a:cxn>
                <a:cxn ang="0">
                  <a:pos x="91" y="2"/>
                </a:cxn>
                <a:cxn ang="0">
                  <a:pos x="79" y="2"/>
                </a:cxn>
                <a:cxn ang="0">
                  <a:pos x="62" y="0"/>
                </a:cxn>
                <a:cxn ang="0">
                  <a:pos x="45" y="0"/>
                </a:cxn>
                <a:cxn ang="0">
                  <a:pos x="28" y="2"/>
                </a:cxn>
                <a:cxn ang="0">
                  <a:pos x="13" y="3"/>
                </a:cxn>
                <a:cxn ang="0">
                  <a:pos x="3" y="7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36" h="95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19"/>
                  </a:lnTo>
                  <a:lnTo>
                    <a:pt x="15" y="22"/>
                  </a:lnTo>
                  <a:lnTo>
                    <a:pt x="28" y="25"/>
                  </a:lnTo>
                  <a:lnTo>
                    <a:pt x="42" y="29"/>
                  </a:lnTo>
                  <a:lnTo>
                    <a:pt x="57" y="30"/>
                  </a:lnTo>
                  <a:lnTo>
                    <a:pt x="71" y="34"/>
                  </a:lnTo>
                  <a:lnTo>
                    <a:pt x="84" y="36"/>
                  </a:lnTo>
                  <a:lnTo>
                    <a:pt x="98" y="37"/>
                  </a:lnTo>
                  <a:lnTo>
                    <a:pt x="112" y="39"/>
                  </a:lnTo>
                  <a:lnTo>
                    <a:pt x="129" y="42"/>
                  </a:lnTo>
                  <a:lnTo>
                    <a:pt x="146" y="46"/>
                  </a:lnTo>
                  <a:lnTo>
                    <a:pt x="161" y="52"/>
                  </a:lnTo>
                  <a:lnTo>
                    <a:pt x="174" y="59"/>
                  </a:lnTo>
                  <a:lnTo>
                    <a:pt x="190" y="68"/>
                  </a:lnTo>
                  <a:lnTo>
                    <a:pt x="203" y="76"/>
                  </a:lnTo>
                  <a:lnTo>
                    <a:pt x="217" y="86"/>
                  </a:lnTo>
                  <a:lnTo>
                    <a:pt x="232" y="95"/>
                  </a:lnTo>
                  <a:lnTo>
                    <a:pt x="234" y="95"/>
                  </a:lnTo>
                  <a:lnTo>
                    <a:pt x="236" y="93"/>
                  </a:lnTo>
                  <a:lnTo>
                    <a:pt x="236" y="91"/>
                  </a:lnTo>
                  <a:lnTo>
                    <a:pt x="236" y="90"/>
                  </a:lnTo>
                  <a:lnTo>
                    <a:pt x="229" y="81"/>
                  </a:lnTo>
                  <a:lnTo>
                    <a:pt x="220" y="75"/>
                  </a:lnTo>
                  <a:lnTo>
                    <a:pt x="214" y="66"/>
                  </a:lnTo>
                  <a:lnTo>
                    <a:pt x="207" y="58"/>
                  </a:lnTo>
                  <a:lnTo>
                    <a:pt x="200" y="49"/>
                  </a:lnTo>
                  <a:lnTo>
                    <a:pt x="193" y="41"/>
                  </a:lnTo>
                  <a:lnTo>
                    <a:pt x="185" y="34"/>
                  </a:lnTo>
                  <a:lnTo>
                    <a:pt x="176" y="27"/>
                  </a:lnTo>
                  <a:lnTo>
                    <a:pt x="168" y="22"/>
                  </a:lnTo>
                  <a:lnTo>
                    <a:pt x="159" y="17"/>
                  </a:lnTo>
                  <a:lnTo>
                    <a:pt x="149" y="13"/>
                  </a:lnTo>
                  <a:lnTo>
                    <a:pt x="139" y="10"/>
                  </a:lnTo>
                  <a:lnTo>
                    <a:pt x="129" y="8"/>
                  </a:lnTo>
                  <a:lnTo>
                    <a:pt x="118" y="7"/>
                  </a:lnTo>
                  <a:lnTo>
                    <a:pt x="108" y="5"/>
                  </a:lnTo>
                  <a:lnTo>
                    <a:pt x="98" y="3"/>
                  </a:lnTo>
                  <a:lnTo>
                    <a:pt x="91" y="2"/>
                  </a:lnTo>
                  <a:lnTo>
                    <a:pt x="79" y="2"/>
                  </a:lnTo>
                  <a:lnTo>
                    <a:pt x="62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3" y="3"/>
                  </a:lnTo>
                  <a:lnTo>
                    <a:pt x="3" y="7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2194" y="777"/>
              <a:ext cx="71" cy="5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7" y="11"/>
                </a:cxn>
                <a:cxn ang="0">
                  <a:pos x="20" y="11"/>
                </a:cxn>
                <a:cxn ang="0">
                  <a:pos x="32" y="18"/>
                </a:cxn>
                <a:cxn ang="0">
                  <a:pos x="42" y="27"/>
                </a:cxn>
                <a:cxn ang="0">
                  <a:pos x="46" y="32"/>
                </a:cxn>
                <a:cxn ang="0">
                  <a:pos x="49" y="35"/>
                </a:cxn>
                <a:cxn ang="0">
                  <a:pos x="51" y="40"/>
                </a:cxn>
                <a:cxn ang="0">
                  <a:pos x="54" y="45"/>
                </a:cxn>
                <a:cxn ang="0">
                  <a:pos x="56" y="49"/>
                </a:cxn>
                <a:cxn ang="0">
                  <a:pos x="58" y="54"/>
                </a:cxn>
                <a:cxn ang="0">
                  <a:pos x="61" y="56"/>
                </a:cxn>
                <a:cxn ang="0">
                  <a:pos x="65" y="57"/>
                </a:cxn>
                <a:cxn ang="0">
                  <a:pos x="68" y="57"/>
                </a:cxn>
                <a:cxn ang="0">
                  <a:pos x="70" y="56"/>
                </a:cxn>
                <a:cxn ang="0">
                  <a:pos x="71" y="52"/>
                </a:cxn>
                <a:cxn ang="0">
                  <a:pos x="71" y="49"/>
                </a:cxn>
                <a:cxn ang="0">
                  <a:pos x="68" y="32"/>
                </a:cxn>
                <a:cxn ang="0">
                  <a:pos x="61" y="17"/>
                </a:cxn>
                <a:cxn ang="0">
                  <a:pos x="49" y="5"/>
                </a:cxn>
                <a:cxn ang="0">
                  <a:pos x="32" y="0"/>
                </a:cxn>
                <a:cxn ang="0">
                  <a:pos x="20" y="0"/>
                </a:cxn>
                <a:cxn ang="0">
                  <a:pos x="10" y="3"/>
                </a:cxn>
                <a:cxn ang="0">
                  <a:pos x="3" y="11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1" h="57">
                  <a:moveTo>
                    <a:pt x="0" y="22"/>
                  </a:moveTo>
                  <a:lnTo>
                    <a:pt x="7" y="11"/>
                  </a:lnTo>
                  <a:lnTo>
                    <a:pt x="20" y="11"/>
                  </a:lnTo>
                  <a:lnTo>
                    <a:pt x="32" y="18"/>
                  </a:lnTo>
                  <a:lnTo>
                    <a:pt x="42" y="27"/>
                  </a:lnTo>
                  <a:lnTo>
                    <a:pt x="46" y="32"/>
                  </a:lnTo>
                  <a:lnTo>
                    <a:pt x="49" y="35"/>
                  </a:lnTo>
                  <a:lnTo>
                    <a:pt x="51" y="40"/>
                  </a:lnTo>
                  <a:lnTo>
                    <a:pt x="54" y="45"/>
                  </a:lnTo>
                  <a:lnTo>
                    <a:pt x="56" y="49"/>
                  </a:lnTo>
                  <a:lnTo>
                    <a:pt x="58" y="54"/>
                  </a:lnTo>
                  <a:lnTo>
                    <a:pt x="61" y="56"/>
                  </a:lnTo>
                  <a:lnTo>
                    <a:pt x="65" y="57"/>
                  </a:lnTo>
                  <a:lnTo>
                    <a:pt x="68" y="57"/>
                  </a:lnTo>
                  <a:lnTo>
                    <a:pt x="70" y="56"/>
                  </a:lnTo>
                  <a:lnTo>
                    <a:pt x="71" y="52"/>
                  </a:lnTo>
                  <a:lnTo>
                    <a:pt x="71" y="49"/>
                  </a:lnTo>
                  <a:lnTo>
                    <a:pt x="68" y="32"/>
                  </a:lnTo>
                  <a:lnTo>
                    <a:pt x="61" y="17"/>
                  </a:lnTo>
                  <a:lnTo>
                    <a:pt x="49" y="5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10" y="3"/>
                  </a:lnTo>
                  <a:lnTo>
                    <a:pt x="3" y="1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2568" y="414"/>
              <a:ext cx="156" cy="469"/>
            </a:xfrm>
            <a:custGeom>
              <a:avLst/>
              <a:gdLst/>
              <a:ahLst/>
              <a:cxnLst>
                <a:cxn ang="0">
                  <a:pos x="17" y="5"/>
                </a:cxn>
                <a:cxn ang="0">
                  <a:pos x="51" y="17"/>
                </a:cxn>
                <a:cxn ang="0">
                  <a:pos x="81" y="34"/>
                </a:cxn>
                <a:cxn ang="0">
                  <a:pos x="108" y="54"/>
                </a:cxn>
                <a:cxn ang="0">
                  <a:pos x="135" y="93"/>
                </a:cxn>
                <a:cxn ang="0">
                  <a:pos x="135" y="149"/>
                </a:cxn>
                <a:cxn ang="0">
                  <a:pos x="108" y="178"/>
                </a:cxn>
                <a:cxn ang="0">
                  <a:pos x="95" y="186"/>
                </a:cxn>
                <a:cxn ang="0">
                  <a:pos x="81" y="196"/>
                </a:cxn>
                <a:cxn ang="0">
                  <a:pos x="68" y="207"/>
                </a:cxn>
                <a:cxn ang="0">
                  <a:pos x="45" y="232"/>
                </a:cxn>
                <a:cxn ang="0">
                  <a:pos x="32" y="274"/>
                </a:cxn>
                <a:cxn ang="0">
                  <a:pos x="34" y="315"/>
                </a:cxn>
                <a:cxn ang="0">
                  <a:pos x="40" y="351"/>
                </a:cxn>
                <a:cxn ang="0">
                  <a:pos x="40" y="393"/>
                </a:cxn>
                <a:cxn ang="0">
                  <a:pos x="25" y="444"/>
                </a:cxn>
                <a:cxn ang="0">
                  <a:pos x="18" y="469"/>
                </a:cxn>
                <a:cxn ang="0">
                  <a:pos x="20" y="469"/>
                </a:cxn>
                <a:cxn ang="0">
                  <a:pos x="27" y="446"/>
                </a:cxn>
                <a:cxn ang="0">
                  <a:pos x="40" y="405"/>
                </a:cxn>
                <a:cxn ang="0">
                  <a:pos x="47" y="364"/>
                </a:cxn>
                <a:cxn ang="0">
                  <a:pos x="45" y="324"/>
                </a:cxn>
                <a:cxn ang="0">
                  <a:pos x="49" y="281"/>
                </a:cxn>
                <a:cxn ang="0">
                  <a:pos x="71" y="242"/>
                </a:cxn>
                <a:cxn ang="0">
                  <a:pos x="105" y="212"/>
                </a:cxn>
                <a:cxn ang="0">
                  <a:pos x="137" y="179"/>
                </a:cxn>
                <a:cxn ang="0">
                  <a:pos x="156" y="129"/>
                </a:cxn>
                <a:cxn ang="0">
                  <a:pos x="139" y="73"/>
                </a:cxn>
                <a:cxn ang="0">
                  <a:pos x="91" y="32"/>
                </a:cxn>
                <a:cxn ang="0">
                  <a:pos x="30" y="7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6" h="469">
                  <a:moveTo>
                    <a:pt x="0" y="1"/>
                  </a:moveTo>
                  <a:lnTo>
                    <a:pt x="17" y="5"/>
                  </a:lnTo>
                  <a:lnTo>
                    <a:pt x="34" y="12"/>
                  </a:lnTo>
                  <a:lnTo>
                    <a:pt x="51" y="17"/>
                  </a:lnTo>
                  <a:lnTo>
                    <a:pt x="66" y="23"/>
                  </a:lnTo>
                  <a:lnTo>
                    <a:pt x="81" y="34"/>
                  </a:lnTo>
                  <a:lnTo>
                    <a:pt x="95" y="42"/>
                  </a:lnTo>
                  <a:lnTo>
                    <a:pt x="108" y="54"/>
                  </a:lnTo>
                  <a:lnTo>
                    <a:pt x="120" y="68"/>
                  </a:lnTo>
                  <a:lnTo>
                    <a:pt x="135" y="93"/>
                  </a:lnTo>
                  <a:lnTo>
                    <a:pt x="141" y="122"/>
                  </a:lnTo>
                  <a:lnTo>
                    <a:pt x="135" y="149"/>
                  </a:lnTo>
                  <a:lnTo>
                    <a:pt x="115" y="173"/>
                  </a:lnTo>
                  <a:lnTo>
                    <a:pt x="108" y="178"/>
                  </a:lnTo>
                  <a:lnTo>
                    <a:pt x="101" y="183"/>
                  </a:lnTo>
                  <a:lnTo>
                    <a:pt x="95" y="186"/>
                  </a:lnTo>
                  <a:lnTo>
                    <a:pt x="88" y="191"/>
                  </a:lnTo>
                  <a:lnTo>
                    <a:pt x="81" y="196"/>
                  </a:lnTo>
                  <a:lnTo>
                    <a:pt x="74" y="202"/>
                  </a:lnTo>
                  <a:lnTo>
                    <a:pt x="68" y="207"/>
                  </a:lnTo>
                  <a:lnTo>
                    <a:pt x="61" y="213"/>
                  </a:lnTo>
                  <a:lnTo>
                    <a:pt x="45" y="232"/>
                  </a:lnTo>
                  <a:lnTo>
                    <a:pt x="37" y="252"/>
                  </a:lnTo>
                  <a:lnTo>
                    <a:pt x="32" y="274"/>
                  </a:lnTo>
                  <a:lnTo>
                    <a:pt x="32" y="298"/>
                  </a:lnTo>
                  <a:lnTo>
                    <a:pt x="34" y="315"/>
                  </a:lnTo>
                  <a:lnTo>
                    <a:pt x="37" y="334"/>
                  </a:lnTo>
                  <a:lnTo>
                    <a:pt x="40" y="351"/>
                  </a:lnTo>
                  <a:lnTo>
                    <a:pt x="42" y="369"/>
                  </a:lnTo>
                  <a:lnTo>
                    <a:pt x="40" y="393"/>
                  </a:lnTo>
                  <a:lnTo>
                    <a:pt x="34" y="419"/>
                  </a:lnTo>
                  <a:lnTo>
                    <a:pt x="25" y="444"/>
                  </a:lnTo>
                  <a:lnTo>
                    <a:pt x="18" y="468"/>
                  </a:lnTo>
                  <a:lnTo>
                    <a:pt x="18" y="469"/>
                  </a:lnTo>
                  <a:lnTo>
                    <a:pt x="20" y="469"/>
                  </a:lnTo>
                  <a:lnTo>
                    <a:pt x="20" y="469"/>
                  </a:lnTo>
                  <a:lnTo>
                    <a:pt x="20" y="468"/>
                  </a:lnTo>
                  <a:lnTo>
                    <a:pt x="27" y="446"/>
                  </a:lnTo>
                  <a:lnTo>
                    <a:pt x="34" y="425"/>
                  </a:lnTo>
                  <a:lnTo>
                    <a:pt x="40" y="405"/>
                  </a:lnTo>
                  <a:lnTo>
                    <a:pt x="45" y="383"/>
                  </a:lnTo>
                  <a:lnTo>
                    <a:pt x="47" y="364"/>
                  </a:lnTo>
                  <a:lnTo>
                    <a:pt x="47" y="344"/>
                  </a:lnTo>
                  <a:lnTo>
                    <a:pt x="45" y="324"/>
                  </a:lnTo>
                  <a:lnTo>
                    <a:pt x="45" y="305"/>
                  </a:lnTo>
                  <a:lnTo>
                    <a:pt x="49" y="281"/>
                  </a:lnTo>
                  <a:lnTo>
                    <a:pt x="57" y="261"/>
                  </a:lnTo>
                  <a:lnTo>
                    <a:pt x="71" y="242"/>
                  </a:lnTo>
                  <a:lnTo>
                    <a:pt x="88" y="227"/>
                  </a:lnTo>
                  <a:lnTo>
                    <a:pt x="105" y="212"/>
                  </a:lnTo>
                  <a:lnTo>
                    <a:pt x="122" y="196"/>
                  </a:lnTo>
                  <a:lnTo>
                    <a:pt x="137" y="179"/>
                  </a:lnTo>
                  <a:lnTo>
                    <a:pt x="149" y="161"/>
                  </a:lnTo>
                  <a:lnTo>
                    <a:pt x="156" y="129"/>
                  </a:lnTo>
                  <a:lnTo>
                    <a:pt x="152" y="100"/>
                  </a:lnTo>
                  <a:lnTo>
                    <a:pt x="139" y="73"/>
                  </a:lnTo>
                  <a:lnTo>
                    <a:pt x="117" y="51"/>
                  </a:lnTo>
                  <a:lnTo>
                    <a:pt x="91" y="32"/>
                  </a:lnTo>
                  <a:lnTo>
                    <a:pt x="61" y="17"/>
                  </a:lnTo>
                  <a:lnTo>
                    <a:pt x="30" y="7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2160" y="380"/>
              <a:ext cx="250" cy="315"/>
            </a:xfrm>
            <a:custGeom>
              <a:avLst/>
              <a:gdLst/>
              <a:ahLst/>
              <a:cxnLst>
                <a:cxn ang="0">
                  <a:pos x="250" y="0"/>
                </a:cxn>
                <a:cxn ang="0">
                  <a:pos x="221" y="0"/>
                </a:cxn>
                <a:cxn ang="0">
                  <a:pos x="194" y="5"/>
                </a:cxn>
                <a:cxn ang="0">
                  <a:pos x="166" y="13"/>
                </a:cxn>
                <a:cxn ang="0">
                  <a:pos x="141" y="25"/>
                </a:cxn>
                <a:cxn ang="0">
                  <a:pos x="116" y="41"/>
                </a:cxn>
                <a:cxn ang="0">
                  <a:pos x="92" y="59"/>
                </a:cxn>
                <a:cxn ang="0">
                  <a:pos x="71" y="78"/>
                </a:cxn>
                <a:cxn ang="0">
                  <a:pos x="53" y="98"/>
                </a:cxn>
                <a:cxn ang="0">
                  <a:pos x="36" y="120"/>
                </a:cxn>
                <a:cxn ang="0">
                  <a:pos x="22" y="146"/>
                </a:cxn>
                <a:cxn ang="0">
                  <a:pos x="10" y="173"/>
                </a:cxn>
                <a:cxn ang="0">
                  <a:pos x="3" y="202"/>
                </a:cxn>
                <a:cxn ang="0">
                  <a:pos x="0" y="232"/>
                </a:cxn>
                <a:cxn ang="0">
                  <a:pos x="2" y="261"/>
                </a:cxn>
                <a:cxn ang="0">
                  <a:pos x="9" y="288"/>
                </a:cxn>
                <a:cxn ang="0">
                  <a:pos x="22" y="314"/>
                </a:cxn>
                <a:cxn ang="0">
                  <a:pos x="26" y="315"/>
                </a:cxn>
                <a:cxn ang="0">
                  <a:pos x="31" y="312"/>
                </a:cxn>
                <a:cxn ang="0">
                  <a:pos x="34" y="308"/>
                </a:cxn>
                <a:cxn ang="0">
                  <a:pos x="36" y="303"/>
                </a:cxn>
                <a:cxn ang="0">
                  <a:pos x="34" y="285"/>
                </a:cxn>
                <a:cxn ang="0">
                  <a:pos x="31" y="268"/>
                </a:cxn>
                <a:cxn ang="0">
                  <a:pos x="27" y="249"/>
                </a:cxn>
                <a:cxn ang="0">
                  <a:pos x="22" y="232"/>
                </a:cxn>
                <a:cxn ang="0">
                  <a:pos x="22" y="205"/>
                </a:cxn>
                <a:cxn ang="0">
                  <a:pos x="27" y="174"/>
                </a:cxn>
                <a:cxn ang="0">
                  <a:pos x="37" y="147"/>
                </a:cxn>
                <a:cxn ang="0">
                  <a:pos x="49" y="122"/>
                </a:cxn>
                <a:cxn ang="0">
                  <a:pos x="65" y="96"/>
                </a:cxn>
                <a:cxn ang="0">
                  <a:pos x="85" y="73"/>
                </a:cxn>
                <a:cxn ang="0">
                  <a:pos x="107" y="52"/>
                </a:cxn>
                <a:cxn ang="0">
                  <a:pos x="133" y="34"/>
                </a:cxn>
                <a:cxn ang="0">
                  <a:pos x="161" y="20"/>
                </a:cxn>
                <a:cxn ang="0">
                  <a:pos x="190" y="8"/>
                </a:cxn>
                <a:cxn ang="0">
                  <a:pos x="219" y="2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  <a:cxn ang="0">
                  <a:pos x="250" y="0"/>
                </a:cxn>
              </a:cxnLst>
              <a:rect l="0" t="0" r="r" b="b"/>
              <a:pathLst>
                <a:path w="250" h="315">
                  <a:moveTo>
                    <a:pt x="250" y="0"/>
                  </a:moveTo>
                  <a:lnTo>
                    <a:pt x="221" y="0"/>
                  </a:lnTo>
                  <a:lnTo>
                    <a:pt x="194" y="5"/>
                  </a:lnTo>
                  <a:lnTo>
                    <a:pt x="166" y="13"/>
                  </a:lnTo>
                  <a:lnTo>
                    <a:pt x="141" y="25"/>
                  </a:lnTo>
                  <a:lnTo>
                    <a:pt x="116" y="41"/>
                  </a:lnTo>
                  <a:lnTo>
                    <a:pt x="92" y="59"/>
                  </a:lnTo>
                  <a:lnTo>
                    <a:pt x="71" y="78"/>
                  </a:lnTo>
                  <a:lnTo>
                    <a:pt x="53" y="98"/>
                  </a:lnTo>
                  <a:lnTo>
                    <a:pt x="36" y="120"/>
                  </a:lnTo>
                  <a:lnTo>
                    <a:pt x="22" y="146"/>
                  </a:lnTo>
                  <a:lnTo>
                    <a:pt x="10" y="173"/>
                  </a:lnTo>
                  <a:lnTo>
                    <a:pt x="3" y="202"/>
                  </a:lnTo>
                  <a:lnTo>
                    <a:pt x="0" y="232"/>
                  </a:lnTo>
                  <a:lnTo>
                    <a:pt x="2" y="261"/>
                  </a:lnTo>
                  <a:lnTo>
                    <a:pt x="9" y="288"/>
                  </a:lnTo>
                  <a:lnTo>
                    <a:pt x="22" y="314"/>
                  </a:lnTo>
                  <a:lnTo>
                    <a:pt x="26" y="315"/>
                  </a:lnTo>
                  <a:lnTo>
                    <a:pt x="31" y="312"/>
                  </a:lnTo>
                  <a:lnTo>
                    <a:pt x="34" y="308"/>
                  </a:lnTo>
                  <a:lnTo>
                    <a:pt x="36" y="303"/>
                  </a:lnTo>
                  <a:lnTo>
                    <a:pt x="34" y="285"/>
                  </a:lnTo>
                  <a:lnTo>
                    <a:pt x="31" y="268"/>
                  </a:lnTo>
                  <a:lnTo>
                    <a:pt x="27" y="249"/>
                  </a:lnTo>
                  <a:lnTo>
                    <a:pt x="22" y="232"/>
                  </a:lnTo>
                  <a:lnTo>
                    <a:pt x="22" y="205"/>
                  </a:lnTo>
                  <a:lnTo>
                    <a:pt x="27" y="174"/>
                  </a:lnTo>
                  <a:lnTo>
                    <a:pt x="37" y="147"/>
                  </a:lnTo>
                  <a:lnTo>
                    <a:pt x="49" y="122"/>
                  </a:lnTo>
                  <a:lnTo>
                    <a:pt x="65" y="96"/>
                  </a:lnTo>
                  <a:lnTo>
                    <a:pt x="85" y="73"/>
                  </a:lnTo>
                  <a:lnTo>
                    <a:pt x="107" y="52"/>
                  </a:lnTo>
                  <a:lnTo>
                    <a:pt x="133" y="34"/>
                  </a:lnTo>
                  <a:lnTo>
                    <a:pt x="161" y="20"/>
                  </a:lnTo>
                  <a:lnTo>
                    <a:pt x="190" y="8"/>
                  </a:lnTo>
                  <a:lnTo>
                    <a:pt x="219" y="2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2410" y="326"/>
              <a:ext cx="426" cy="481"/>
            </a:xfrm>
            <a:custGeom>
              <a:avLst/>
              <a:gdLst/>
              <a:ahLst/>
              <a:cxnLst>
                <a:cxn ang="0">
                  <a:pos x="22" y="35"/>
                </a:cxn>
                <a:cxn ang="0">
                  <a:pos x="64" y="20"/>
                </a:cxn>
                <a:cxn ang="0">
                  <a:pos x="110" y="13"/>
                </a:cxn>
                <a:cxn ang="0">
                  <a:pos x="156" y="15"/>
                </a:cxn>
                <a:cxn ang="0">
                  <a:pos x="200" y="27"/>
                </a:cxn>
                <a:cxn ang="0">
                  <a:pos x="243" y="44"/>
                </a:cxn>
                <a:cxn ang="0">
                  <a:pos x="285" y="66"/>
                </a:cxn>
                <a:cxn ang="0">
                  <a:pos x="322" y="95"/>
                </a:cxn>
                <a:cxn ang="0">
                  <a:pos x="355" y="127"/>
                </a:cxn>
                <a:cxn ang="0">
                  <a:pos x="378" y="166"/>
                </a:cxn>
                <a:cxn ang="0">
                  <a:pos x="395" y="210"/>
                </a:cxn>
                <a:cxn ang="0">
                  <a:pos x="406" y="256"/>
                </a:cxn>
                <a:cxn ang="0">
                  <a:pos x="409" y="305"/>
                </a:cxn>
                <a:cxn ang="0">
                  <a:pos x="402" y="361"/>
                </a:cxn>
                <a:cxn ang="0">
                  <a:pos x="382" y="412"/>
                </a:cxn>
                <a:cxn ang="0">
                  <a:pos x="349" y="459"/>
                </a:cxn>
                <a:cxn ang="0">
                  <a:pos x="329" y="479"/>
                </a:cxn>
                <a:cxn ang="0">
                  <a:pos x="329" y="481"/>
                </a:cxn>
                <a:cxn ang="0">
                  <a:pos x="366" y="444"/>
                </a:cxn>
                <a:cxn ang="0">
                  <a:pos x="414" y="354"/>
                </a:cxn>
                <a:cxn ang="0">
                  <a:pos x="426" y="254"/>
                </a:cxn>
                <a:cxn ang="0">
                  <a:pos x="399" y="156"/>
                </a:cxn>
                <a:cxn ang="0">
                  <a:pos x="355" y="89"/>
                </a:cxn>
                <a:cxn ang="0">
                  <a:pos x="316" y="52"/>
                </a:cxn>
                <a:cxn ang="0">
                  <a:pos x="271" y="27"/>
                </a:cxn>
                <a:cxn ang="0">
                  <a:pos x="224" y="8"/>
                </a:cxn>
                <a:cxn ang="0">
                  <a:pos x="173" y="1"/>
                </a:cxn>
                <a:cxn ang="0">
                  <a:pos x="122" y="1"/>
                </a:cxn>
                <a:cxn ang="0">
                  <a:pos x="71" y="13"/>
                </a:cxn>
                <a:cxn ang="0">
                  <a:pos x="23" y="33"/>
                </a:cxn>
                <a:cxn ang="0">
                  <a:pos x="0" y="47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426" h="481">
                  <a:moveTo>
                    <a:pt x="0" y="47"/>
                  </a:moveTo>
                  <a:lnTo>
                    <a:pt x="22" y="35"/>
                  </a:lnTo>
                  <a:lnTo>
                    <a:pt x="42" y="25"/>
                  </a:lnTo>
                  <a:lnTo>
                    <a:pt x="64" y="20"/>
                  </a:lnTo>
                  <a:lnTo>
                    <a:pt x="88" y="15"/>
                  </a:lnTo>
                  <a:lnTo>
                    <a:pt x="110" y="13"/>
                  </a:lnTo>
                  <a:lnTo>
                    <a:pt x="132" y="13"/>
                  </a:lnTo>
                  <a:lnTo>
                    <a:pt x="156" y="15"/>
                  </a:lnTo>
                  <a:lnTo>
                    <a:pt x="178" y="20"/>
                  </a:lnTo>
                  <a:lnTo>
                    <a:pt x="200" y="27"/>
                  </a:lnTo>
                  <a:lnTo>
                    <a:pt x="222" y="33"/>
                  </a:lnTo>
                  <a:lnTo>
                    <a:pt x="243" y="44"/>
                  </a:lnTo>
                  <a:lnTo>
                    <a:pt x="265" y="54"/>
                  </a:lnTo>
                  <a:lnTo>
                    <a:pt x="285" y="66"/>
                  </a:lnTo>
                  <a:lnTo>
                    <a:pt x="304" y="79"/>
                  </a:lnTo>
                  <a:lnTo>
                    <a:pt x="322" y="95"/>
                  </a:lnTo>
                  <a:lnTo>
                    <a:pt x="339" y="110"/>
                  </a:lnTo>
                  <a:lnTo>
                    <a:pt x="355" y="127"/>
                  </a:lnTo>
                  <a:lnTo>
                    <a:pt x="366" y="145"/>
                  </a:lnTo>
                  <a:lnTo>
                    <a:pt x="378" y="166"/>
                  </a:lnTo>
                  <a:lnTo>
                    <a:pt x="387" y="188"/>
                  </a:lnTo>
                  <a:lnTo>
                    <a:pt x="395" y="210"/>
                  </a:lnTo>
                  <a:lnTo>
                    <a:pt x="400" y="234"/>
                  </a:lnTo>
                  <a:lnTo>
                    <a:pt x="406" y="256"/>
                  </a:lnTo>
                  <a:lnTo>
                    <a:pt x="409" y="278"/>
                  </a:lnTo>
                  <a:lnTo>
                    <a:pt x="409" y="305"/>
                  </a:lnTo>
                  <a:lnTo>
                    <a:pt x="407" y="334"/>
                  </a:lnTo>
                  <a:lnTo>
                    <a:pt x="402" y="361"/>
                  </a:lnTo>
                  <a:lnTo>
                    <a:pt x="394" y="386"/>
                  </a:lnTo>
                  <a:lnTo>
                    <a:pt x="382" y="412"/>
                  </a:lnTo>
                  <a:lnTo>
                    <a:pt x="366" y="437"/>
                  </a:lnTo>
                  <a:lnTo>
                    <a:pt x="349" y="459"/>
                  </a:lnTo>
                  <a:lnTo>
                    <a:pt x="331" y="479"/>
                  </a:lnTo>
                  <a:lnTo>
                    <a:pt x="329" y="479"/>
                  </a:lnTo>
                  <a:lnTo>
                    <a:pt x="329" y="481"/>
                  </a:lnTo>
                  <a:lnTo>
                    <a:pt x="329" y="481"/>
                  </a:lnTo>
                  <a:lnTo>
                    <a:pt x="331" y="481"/>
                  </a:lnTo>
                  <a:lnTo>
                    <a:pt x="366" y="444"/>
                  </a:lnTo>
                  <a:lnTo>
                    <a:pt x="395" y="401"/>
                  </a:lnTo>
                  <a:lnTo>
                    <a:pt x="414" y="354"/>
                  </a:lnTo>
                  <a:lnTo>
                    <a:pt x="424" y="305"/>
                  </a:lnTo>
                  <a:lnTo>
                    <a:pt x="426" y="254"/>
                  </a:lnTo>
                  <a:lnTo>
                    <a:pt x="417" y="203"/>
                  </a:lnTo>
                  <a:lnTo>
                    <a:pt x="399" y="156"/>
                  </a:lnTo>
                  <a:lnTo>
                    <a:pt x="372" y="110"/>
                  </a:lnTo>
                  <a:lnTo>
                    <a:pt x="355" y="89"/>
                  </a:lnTo>
                  <a:lnTo>
                    <a:pt x="336" y="69"/>
                  </a:lnTo>
                  <a:lnTo>
                    <a:pt x="316" y="52"/>
                  </a:lnTo>
                  <a:lnTo>
                    <a:pt x="293" y="39"/>
                  </a:lnTo>
                  <a:lnTo>
                    <a:pt x="271" y="27"/>
                  </a:lnTo>
                  <a:lnTo>
                    <a:pt x="248" y="17"/>
                  </a:lnTo>
                  <a:lnTo>
                    <a:pt x="224" y="8"/>
                  </a:lnTo>
                  <a:lnTo>
                    <a:pt x="198" y="3"/>
                  </a:lnTo>
                  <a:lnTo>
                    <a:pt x="173" y="1"/>
                  </a:lnTo>
                  <a:lnTo>
                    <a:pt x="147" y="0"/>
                  </a:lnTo>
                  <a:lnTo>
                    <a:pt x="122" y="1"/>
                  </a:lnTo>
                  <a:lnTo>
                    <a:pt x="96" y="6"/>
                  </a:lnTo>
                  <a:lnTo>
                    <a:pt x="71" y="13"/>
                  </a:lnTo>
                  <a:lnTo>
                    <a:pt x="47" y="22"/>
                  </a:lnTo>
                  <a:lnTo>
                    <a:pt x="23" y="3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2459" y="397"/>
              <a:ext cx="374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3"/>
                </a:cxn>
                <a:cxn ang="0">
                  <a:pos x="51" y="22"/>
                </a:cxn>
                <a:cxn ang="0">
                  <a:pos x="78" y="27"/>
                </a:cxn>
                <a:cxn ang="0">
                  <a:pos x="105" y="30"/>
                </a:cxn>
                <a:cxn ang="0">
                  <a:pos x="132" y="34"/>
                </a:cxn>
                <a:cxn ang="0">
                  <a:pos x="160" y="35"/>
                </a:cxn>
                <a:cxn ang="0">
                  <a:pos x="187" y="39"/>
                </a:cxn>
                <a:cxn ang="0">
                  <a:pos x="214" y="44"/>
                </a:cxn>
                <a:cxn ang="0">
                  <a:pos x="239" y="52"/>
                </a:cxn>
                <a:cxn ang="0">
                  <a:pos x="265" y="66"/>
                </a:cxn>
                <a:cxn ang="0">
                  <a:pos x="289" y="83"/>
                </a:cxn>
                <a:cxn ang="0">
                  <a:pos x="309" y="103"/>
                </a:cxn>
                <a:cxn ang="0">
                  <a:pos x="329" y="125"/>
                </a:cxn>
                <a:cxn ang="0">
                  <a:pos x="346" y="147"/>
                </a:cxn>
                <a:cxn ang="0">
                  <a:pos x="362" y="173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74" y="196"/>
                </a:cxn>
                <a:cxn ang="0">
                  <a:pos x="362" y="171"/>
                </a:cxn>
                <a:cxn ang="0">
                  <a:pos x="350" y="149"/>
                </a:cxn>
                <a:cxn ang="0">
                  <a:pos x="334" y="127"/>
                </a:cxn>
                <a:cxn ang="0">
                  <a:pos x="317" y="107"/>
                </a:cxn>
                <a:cxn ang="0">
                  <a:pos x="299" y="88"/>
                </a:cxn>
                <a:cxn ang="0">
                  <a:pos x="278" y="71"/>
                </a:cxn>
                <a:cxn ang="0">
                  <a:pos x="256" y="56"/>
                </a:cxn>
                <a:cxn ang="0">
                  <a:pos x="233" y="40"/>
                </a:cxn>
                <a:cxn ang="0">
                  <a:pos x="205" y="29"/>
                </a:cxn>
                <a:cxn ang="0">
                  <a:pos x="178" y="22"/>
                </a:cxn>
                <a:cxn ang="0">
                  <a:pos x="148" y="18"/>
                </a:cxn>
                <a:cxn ang="0">
                  <a:pos x="119" y="15"/>
                </a:cxn>
                <a:cxn ang="0">
                  <a:pos x="88" y="15"/>
                </a:cxn>
                <a:cxn ang="0">
                  <a:pos x="58" y="12"/>
                </a:cxn>
                <a:cxn ang="0">
                  <a:pos x="29" y="8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74" h="196">
                  <a:moveTo>
                    <a:pt x="0" y="0"/>
                  </a:moveTo>
                  <a:lnTo>
                    <a:pt x="25" y="13"/>
                  </a:lnTo>
                  <a:lnTo>
                    <a:pt x="51" y="22"/>
                  </a:lnTo>
                  <a:lnTo>
                    <a:pt x="78" y="27"/>
                  </a:lnTo>
                  <a:lnTo>
                    <a:pt x="105" y="30"/>
                  </a:lnTo>
                  <a:lnTo>
                    <a:pt x="132" y="34"/>
                  </a:lnTo>
                  <a:lnTo>
                    <a:pt x="160" y="35"/>
                  </a:lnTo>
                  <a:lnTo>
                    <a:pt x="187" y="39"/>
                  </a:lnTo>
                  <a:lnTo>
                    <a:pt x="214" y="44"/>
                  </a:lnTo>
                  <a:lnTo>
                    <a:pt x="239" y="52"/>
                  </a:lnTo>
                  <a:lnTo>
                    <a:pt x="265" y="66"/>
                  </a:lnTo>
                  <a:lnTo>
                    <a:pt x="289" y="83"/>
                  </a:lnTo>
                  <a:lnTo>
                    <a:pt x="309" y="103"/>
                  </a:lnTo>
                  <a:lnTo>
                    <a:pt x="329" y="125"/>
                  </a:lnTo>
                  <a:lnTo>
                    <a:pt x="346" y="147"/>
                  </a:lnTo>
                  <a:lnTo>
                    <a:pt x="362" y="173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74" y="196"/>
                  </a:lnTo>
                  <a:lnTo>
                    <a:pt x="362" y="171"/>
                  </a:lnTo>
                  <a:lnTo>
                    <a:pt x="350" y="149"/>
                  </a:lnTo>
                  <a:lnTo>
                    <a:pt x="334" y="127"/>
                  </a:lnTo>
                  <a:lnTo>
                    <a:pt x="317" y="107"/>
                  </a:lnTo>
                  <a:lnTo>
                    <a:pt x="299" y="88"/>
                  </a:lnTo>
                  <a:lnTo>
                    <a:pt x="278" y="71"/>
                  </a:lnTo>
                  <a:lnTo>
                    <a:pt x="256" y="56"/>
                  </a:lnTo>
                  <a:lnTo>
                    <a:pt x="233" y="40"/>
                  </a:lnTo>
                  <a:lnTo>
                    <a:pt x="205" y="29"/>
                  </a:lnTo>
                  <a:lnTo>
                    <a:pt x="178" y="22"/>
                  </a:lnTo>
                  <a:lnTo>
                    <a:pt x="148" y="18"/>
                  </a:lnTo>
                  <a:lnTo>
                    <a:pt x="119" y="15"/>
                  </a:lnTo>
                  <a:lnTo>
                    <a:pt x="88" y="15"/>
                  </a:lnTo>
                  <a:lnTo>
                    <a:pt x="58" y="12"/>
                  </a:lnTo>
                  <a:lnTo>
                    <a:pt x="29" y="8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2590" y="756"/>
              <a:ext cx="159" cy="204"/>
            </a:xfrm>
            <a:custGeom>
              <a:avLst/>
              <a:gdLst/>
              <a:ahLst/>
              <a:cxnLst>
                <a:cxn ang="0">
                  <a:pos x="1" y="112"/>
                </a:cxn>
                <a:cxn ang="0">
                  <a:pos x="10" y="95"/>
                </a:cxn>
                <a:cxn ang="0">
                  <a:pos x="17" y="78"/>
                </a:cxn>
                <a:cxn ang="0">
                  <a:pos x="25" y="63"/>
                </a:cxn>
                <a:cxn ang="0">
                  <a:pos x="35" y="46"/>
                </a:cxn>
                <a:cxn ang="0">
                  <a:pos x="46" y="32"/>
                </a:cxn>
                <a:cxn ang="0">
                  <a:pos x="57" y="22"/>
                </a:cxn>
                <a:cxn ang="0">
                  <a:pos x="71" y="16"/>
                </a:cxn>
                <a:cxn ang="0">
                  <a:pos x="86" y="12"/>
                </a:cxn>
                <a:cxn ang="0">
                  <a:pos x="100" y="12"/>
                </a:cxn>
                <a:cxn ang="0">
                  <a:pos x="112" y="17"/>
                </a:cxn>
                <a:cxn ang="0">
                  <a:pos x="122" y="27"/>
                </a:cxn>
                <a:cxn ang="0">
                  <a:pos x="130" y="44"/>
                </a:cxn>
                <a:cxn ang="0">
                  <a:pos x="134" y="65"/>
                </a:cxn>
                <a:cxn ang="0">
                  <a:pos x="130" y="88"/>
                </a:cxn>
                <a:cxn ang="0">
                  <a:pos x="120" y="110"/>
                </a:cxn>
                <a:cxn ang="0">
                  <a:pos x="105" y="131"/>
                </a:cxn>
                <a:cxn ang="0">
                  <a:pos x="86" y="151"/>
                </a:cxn>
                <a:cxn ang="0">
                  <a:pos x="68" y="168"/>
                </a:cxn>
                <a:cxn ang="0">
                  <a:pos x="47" y="182"/>
                </a:cxn>
                <a:cxn ang="0">
                  <a:pos x="29" y="192"/>
                </a:cxn>
                <a:cxn ang="0">
                  <a:pos x="25" y="195"/>
                </a:cxn>
                <a:cxn ang="0">
                  <a:pos x="22" y="199"/>
                </a:cxn>
                <a:cxn ang="0">
                  <a:pos x="22" y="202"/>
                </a:cxn>
                <a:cxn ang="0">
                  <a:pos x="23" y="204"/>
                </a:cxn>
                <a:cxn ang="0">
                  <a:pos x="52" y="200"/>
                </a:cxn>
                <a:cxn ang="0">
                  <a:pos x="81" y="188"/>
                </a:cxn>
                <a:cxn ang="0">
                  <a:pos x="107" y="170"/>
                </a:cxn>
                <a:cxn ang="0">
                  <a:pos x="130" y="144"/>
                </a:cxn>
                <a:cxn ang="0">
                  <a:pos x="147" y="117"/>
                </a:cxn>
                <a:cxn ang="0">
                  <a:pos x="159" y="88"/>
                </a:cxn>
                <a:cxn ang="0">
                  <a:pos x="159" y="60"/>
                </a:cxn>
                <a:cxn ang="0">
                  <a:pos x="151" y="31"/>
                </a:cxn>
                <a:cxn ang="0">
                  <a:pos x="142" y="17"/>
                </a:cxn>
                <a:cxn ang="0">
                  <a:pos x="134" y="9"/>
                </a:cxn>
                <a:cxn ang="0">
                  <a:pos x="122" y="4"/>
                </a:cxn>
                <a:cxn ang="0">
                  <a:pos x="112" y="0"/>
                </a:cxn>
                <a:cxn ang="0">
                  <a:pos x="100" y="0"/>
                </a:cxn>
                <a:cxn ang="0">
                  <a:pos x="86" y="2"/>
                </a:cxn>
                <a:cxn ang="0">
                  <a:pos x="74" y="5"/>
                </a:cxn>
                <a:cxn ang="0">
                  <a:pos x="61" y="12"/>
                </a:cxn>
                <a:cxn ang="0">
                  <a:pos x="49" y="19"/>
                </a:cxn>
                <a:cxn ang="0">
                  <a:pos x="40" y="31"/>
                </a:cxn>
                <a:cxn ang="0">
                  <a:pos x="32" y="43"/>
                </a:cxn>
                <a:cxn ang="0">
                  <a:pos x="23" y="56"/>
                </a:cxn>
                <a:cxn ang="0">
                  <a:pos x="17" y="71"/>
                </a:cxn>
                <a:cxn ang="0">
                  <a:pos x="12" y="87"/>
                </a:cxn>
                <a:cxn ang="0">
                  <a:pos x="5" y="100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1" y="112"/>
                </a:cxn>
                <a:cxn ang="0">
                  <a:pos x="1" y="112"/>
                </a:cxn>
                <a:cxn ang="0">
                  <a:pos x="1" y="112"/>
                </a:cxn>
                <a:cxn ang="0">
                  <a:pos x="1" y="112"/>
                </a:cxn>
              </a:cxnLst>
              <a:rect l="0" t="0" r="r" b="b"/>
              <a:pathLst>
                <a:path w="159" h="204">
                  <a:moveTo>
                    <a:pt x="1" y="112"/>
                  </a:moveTo>
                  <a:lnTo>
                    <a:pt x="10" y="95"/>
                  </a:lnTo>
                  <a:lnTo>
                    <a:pt x="17" y="78"/>
                  </a:lnTo>
                  <a:lnTo>
                    <a:pt x="25" y="63"/>
                  </a:lnTo>
                  <a:lnTo>
                    <a:pt x="35" y="46"/>
                  </a:lnTo>
                  <a:lnTo>
                    <a:pt x="46" y="32"/>
                  </a:lnTo>
                  <a:lnTo>
                    <a:pt x="57" y="22"/>
                  </a:lnTo>
                  <a:lnTo>
                    <a:pt x="71" y="16"/>
                  </a:lnTo>
                  <a:lnTo>
                    <a:pt x="86" y="12"/>
                  </a:lnTo>
                  <a:lnTo>
                    <a:pt x="100" y="12"/>
                  </a:lnTo>
                  <a:lnTo>
                    <a:pt x="112" y="17"/>
                  </a:lnTo>
                  <a:lnTo>
                    <a:pt x="122" y="27"/>
                  </a:lnTo>
                  <a:lnTo>
                    <a:pt x="130" y="44"/>
                  </a:lnTo>
                  <a:lnTo>
                    <a:pt x="134" y="65"/>
                  </a:lnTo>
                  <a:lnTo>
                    <a:pt x="130" y="88"/>
                  </a:lnTo>
                  <a:lnTo>
                    <a:pt x="120" y="110"/>
                  </a:lnTo>
                  <a:lnTo>
                    <a:pt x="105" y="131"/>
                  </a:lnTo>
                  <a:lnTo>
                    <a:pt x="86" y="151"/>
                  </a:lnTo>
                  <a:lnTo>
                    <a:pt x="68" y="168"/>
                  </a:lnTo>
                  <a:lnTo>
                    <a:pt x="47" y="182"/>
                  </a:lnTo>
                  <a:lnTo>
                    <a:pt x="29" y="192"/>
                  </a:lnTo>
                  <a:lnTo>
                    <a:pt x="25" y="195"/>
                  </a:lnTo>
                  <a:lnTo>
                    <a:pt x="22" y="199"/>
                  </a:lnTo>
                  <a:lnTo>
                    <a:pt x="22" y="202"/>
                  </a:lnTo>
                  <a:lnTo>
                    <a:pt x="23" y="204"/>
                  </a:lnTo>
                  <a:lnTo>
                    <a:pt x="52" y="200"/>
                  </a:lnTo>
                  <a:lnTo>
                    <a:pt x="81" y="188"/>
                  </a:lnTo>
                  <a:lnTo>
                    <a:pt x="107" y="170"/>
                  </a:lnTo>
                  <a:lnTo>
                    <a:pt x="130" y="144"/>
                  </a:lnTo>
                  <a:lnTo>
                    <a:pt x="147" y="117"/>
                  </a:lnTo>
                  <a:lnTo>
                    <a:pt x="159" y="88"/>
                  </a:lnTo>
                  <a:lnTo>
                    <a:pt x="159" y="60"/>
                  </a:lnTo>
                  <a:lnTo>
                    <a:pt x="151" y="31"/>
                  </a:lnTo>
                  <a:lnTo>
                    <a:pt x="142" y="17"/>
                  </a:lnTo>
                  <a:lnTo>
                    <a:pt x="134" y="9"/>
                  </a:lnTo>
                  <a:lnTo>
                    <a:pt x="122" y="4"/>
                  </a:lnTo>
                  <a:lnTo>
                    <a:pt x="112" y="0"/>
                  </a:lnTo>
                  <a:lnTo>
                    <a:pt x="100" y="0"/>
                  </a:lnTo>
                  <a:lnTo>
                    <a:pt x="86" y="2"/>
                  </a:lnTo>
                  <a:lnTo>
                    <a:pt x="74" y="5"/>
                  </a:lnTo>
                  <a:lnTo>
                    <a:pt x="61" y="12"/>
                  </a:lnTo>
                  <a:lnTo>
                    <a:pt x="49" y="19"/>
                  </a:lnTo>
                  <a:lnTo>
                    <a:pt x="40" y="31"/>
                  </a:lnTo>
                  <a:lnTo>
                    <a:pt x="32" y="43"/>
                  </a:lnTo>
                  <a:lnTo>
                    <a:pt x="23" y="56"/>
                  </a:lnTo>
                  <a:lnTo>
                    <a:pt x="17" y="71"/>
                  </a:lnTo>
                  <a:lnTo>
                    <a:pt x="12" y="87"/>
                  </a:lnTo>
                  <a:lnTo>
                    <a:pt x="5" y="10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1" y="112"/>
                  </a:lnTo>
                  <a:lnTo>
                    <a:pt x="1" y="112"/>
                  </a:lnTo>
                  <a:lnTo>
                    <a:pt x="1" y="112"/>
                  </a:lnTo>
                  <a:lnTo>
                    <a:pt x="1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2666" y="916"/>
              <a:ext cx="732" cy="788"/>
            </a:xfrm>
            <a:custGeom>
              <a:avLst/>
              <a:gdLst/>
              <a:ahLst/>
              <a:cxnLst>
                <a:cxn ang="0">
                  <a:pos x="2" y="66"/>
                </a:cxn>
                <a:cxn ang="0">
                  <a:pos x="5" y="207"/>
                </a:cxn>
                <a:cxn ang="0">
                  <a:pos x="32" y="301"/>
                </a:cxn>
                <a:cxn ang="0">
                  <a:pos x="66" y="354"/>
                </a:cxn>
                <a:cxn ang="0">
                  <a:pos x="109" y="402"/>
                </a:cxn>
                <a:cxn ang="0">
                  <a:pos x="158" y="442"/>
                </a:cxn>
                <a:cxn ang="0">
                  <a:pos x="199" y="473"/>
                </a:cxn>
                <a:cxn ang="0">
                  <a:pos x="233" y="493"/>
                </a:cxn>
                <a:cxn ang="0">
                  <a:pos x="265" y="512"/>
                </a:cxn>
                <a:cxn ang="0">
                  <a:pos x="299" y="529"/>
                </a:cxn>
                <a:cxn ang="0">
                  <a:pos x="335" y="544"/>
                </a:cxn>
                <a:cxn ang="0">
                  <a:pos x="369" y="559"/>
                </a:cxn>
                <a:cxn ang="0">
                  <a:pos x="404" y="575"/>
                </a:cxn>
                <a:cxn ang="0">
                  <a:pos x="440" y="590"/>
                </a:cxn>
                <a:cxn ang="0">
                  <a:pos x="476" y="607"/>
                </a:cxn>
                <a:cxn ang="0">
                  <a:pos x="513" y="627"/>
                </a:cxn>
                <a:cxn ang="0">
                  <a:pos x="549" y="647"/>
                </a:cxn>
                <a:cxn ang="0">
                  <a:pos x="583" y="669"/>
                </a:cxn>
                <a:cxn ang="0">
                  <a:pos x="617" y="693"/>
                </a:cxn>
                <a:cxn ang="0">
                  <a:pos x="650" y="719"/>
                </a:cxn>
                <a:cxn ang="0">
                  <a:pos x="683" y="746"/>
                </a:cxn>
                <a:cxn ang="0">
                  <a:pos x="713" y="773"/>
                </a:cxn>
                <a:cxn ang="0">
                  <a:pos x="730" y="788"/>
                </a:cxn>
                <a:cxn ang="0">
                  <a:pos x="732" y="786"/>
                </a:cxn>
                <a:cxn ang="0">
                  <a:pos x="708" y="761"/>
                </a:cxn>
                <a:cxn ang="0">
                  <a:pos x="661" y="717"/>
                </a:cxn>
                <a:cxn ang="0">
                  <a:pos x="611" y="675"/>
                </a:cxn>
                <a:cxn ang="0">
                  <a:pos x="560" y="636"/>
                </a:cxn>
                <a:cxn ang="0">
                  <a:pos x="501" y="597"/>
                </a:cxn>
                <a:cxn ang="0">
                  <a:pos x="438" y="559"/>
                </a:cxn>
                <a:cxn ang="0">
                  <a:pos x="372" y="525"/>
                </a:cxn>
                <a:cxn ang="0">
                  <a:pos x="307" y="490"/>
                </a:cxn>
                <a:cxn ang="0">
                  <a:pos x="246" y="452"/>
                </a:cxn>
                <a:cxn ang="0">
                  <a:pos x="190" y="415"/>
                </a:cxn>
                <a:cxn ang="0">
                  <a:pos x="138" y="373"/>
                </a:cxn>
                <a:cxn ang="0">
                  <a:pos x="90" y="325"/>
                </a:cxn>
                <a:cxn ang="0">
                  <a:pos x="46" y="266"/>
                </a:cxn>
                <a:cxn ang="0">
                  <a:pos x="17" y="195"/>
                </a:cxn>
                <a:cxn ang="0">
                  <a:pos x="5" y="117"/>
                </a:cxn>
                <a:cxn ang="0">
                  <a:pos x="7" y="37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732" h="788">
                  <a:moveTo>
                    <a:pt x="14" y="0"/>
                  </a:moveTo>
                  <a:lnTo>
                    <a:pt x="2" y="66"/>
                  </a:lnTo>
                  <a:lnTo>
                    <a:pt x="0" y="137"/>
                  </a:lnTo>
                  <a:lnTo>
                    <a:pt x="5" y="207"/>
                  </a:lnTo>
                  <a:lnTo>
                    <a:pt x="20" y="273"/>
                  </a:lnTo>
                  <a:lnTo>
                    <a:pt x="32" y="301"/>
                  </a:lnTo>
                  <a:lnTo>
                    <a:pt x="48" y="329"/>
                  </a:lnTo>
                  <a:lnTo>
                    <a:pt x="66" y="354"/>
                  </a:lnTo>
                  <a:lnTo>
                    <a:pt x="87" y="379"/>
                  </a:lnTo>
                  <a:lnTo>
                    <a:pt x="109" y="402"/>
                  </a:lnTo>
                  <a:lnTo>
                    <a:pt x="134" y="422"/>
                  </a:lnTo>
                  <a:lnTo>
                    <a:pt x="158" y="442"/>
                  </a:lnTo>
                  <a:lnTo>
                    <a:pt x="183" y="461"/>
                  </a:lnTo>
                  <a:lnTo>
                    <a:pt x="199" y="473"/>
                  </a:lnTo>
                  <a:lnTo>
                    <a:pt x="216" y="483"/>
                  </a:lnTo>
                  <a:lnTo>
                    <a:pt x="233" y="493"/>
                  </a:lnTo>
                  <a:lnTo>
                    <a:pt x="250" y="502"/>
                  </a:lnTo>
                  <a:lnTo>
                    <a:pt x="265" y="512"/>
                  </a:lnTo>
                  <a:lnTo>
                    <a:pt x="282" y="520"/>
                  </a:lnTo>
                  <a:lnTo>
                    <a:pt x="299" y="529"/>
                  </a:lnTo>
                  <a:lnTo>
                    <a:pt x="318" y="537"/>
                  </a:lnTo>
                  <a:lnTo>
                    <a:pt x="335" y="544"/>
                  </a:lnTo>
                  <a:lnTo>
                    <a:pt x="352" y="552"/>
                  </a:lnTo>
                  <a:lnTo>
                    <a:pt x="369" y="559"/>
                  </a:lnTo>
                  <a:lnTo>
                    <a:pt x="387" y="568"/>
                  </a:lnTo>
                  <a:lnTo>
                    <a:pt x="404" y="575"/>
                  </a:lnTo>
                  <a:lnTo>
                    <a:pt x="421" y="583"/>
                  </a:lnTo>
                  <a:lnTo>
                    <a:pt x="440" y="590"/>
                  </a:lnTo>
                  <a:lnTo>
                    <a:pt x="457" y="598"/>
                  </a:lnTo>
                  <a:lnTo>
                    <a:pt x="476" y="607"/>
                  </a:lnTo>
                  <a:lnTo>
                    <a:pt x="494" y="617"/>
                  </a:lnTo>
                  <a:lnTo>
                    <a:pt x="513" y="627"/>
                  </a:lnTo>
                  <a:lnTo>
                    <a:pt x="532" y="637"/>
                  </a:lnTo>
                  <a:lnTo>
                    <a:pt x="549" y="647"/>
                  </a:lnTo>
                  <a:lnTo>
                    <a:pt x="566" y="659"/>
                  </a:lnTo>
                  <a:lnTo>
                    <a:pt x="583" y="669"/>
                  </a:lnTo>
                  <a:lnTo>
                    <a:pt x="601" y="681"/>
                  </a:lnTo>
                  <a:lnTo>
                    <a:pt x="617" y="693"/>
                  </a:lnTo>
                  <a:lnTo>
                    <a:pt x="634" y="707"/>
                  </a:lnTo>
                  <a:lnTo>
                    <a:pt x="650" y="719"/>
                  </a:lnTo>
                  <a:lnTo>
                    <a:pt x="666" y="732"/>
                  </a:lnTo>
                  <a:lnTo>
                    <a:pt x="683" y="746"/>
                  </a:lnTo>
                  <a:lnTo>
                    <a:pt x="698" y="759"/>
                  </a:lnTo>
                  <a:lnTo>
                    <a:pt x="713" y="773"/>
                  </a:lnTo>
                  <a:lnTo>
                    <a:pt x="729" y="788"/>
                  </a:lnTo>
                  <a:lnTo>
                    <a:pt x="730" y="788"/>
                  </a:lnTo>
                  <a:lnTo>
                    <a:pt x="730" y="786"/>
                  </a:lnTo>
                  <a:lnTo>
                    <a:pt x="732" y="786"/>
                  </a:lnTo>
                  <a:lnTo>
                    <a:pt x="732" y="785"/>
                  </a:lnTo>
                  <a:lnTo>
                    <a:pt x="708" y="761"/>
                  </a:lnTo>
                  <a:lnTo>
                    <a:pt x="686" y="739"/>
                  </a:lnTo>
                  <a:lnTo>
                    <a:pt x="661" y="717"/>
                  </a:lnTo>
                  <a:lnTo>
                    <a:pt x="637" y="695"/>
                  </a:lnTo>
                  <a:lnTo>
                    <a:pt x="611" y="675"/>
                  </a:lnTo>
                  <a:lnTo>
                    <a:pt x="586" y="656"/>
                  </a:lnTo>
                  <a:lnTo>
                    <a:pt x="560" y="636"/>
                  </a:lnTo>
                  <a:lnTo>
                    <a:pt x="533" y="617"/>
                  </a:lnTo>
                  <a:lnTo>
                    <a:pt x="501" y="597"/>
                  </a:lnTo>
                  <a:lnTo>
                    <a:pt x="470" y="578"/>
                  </a:lnTo>
                  <a:lnTo>
                    <a:pt x="438" y="559"/>
                  </a:lnTo>
                  <a:lnTo>
                    <a:pt x="404" y="542"/>
                  </a:lnTo>
                  <a:lnTo>
                    <a:pt x="372" y="525"/>
                  </a:lnTo>
                  <a:lnTo>
                    <a:pt x="340" y="507"/>
                  </a:lnTo>
                  <a:lnTo>
                    <a:pt x="307" y="490"/>
                  </a:lnTo>
                  <a:lnTo>
                    <a:pt x="275" y="471"/>
                  </a:lnTo>
                  <a:lnTo>
                    <a:pt x="246" y="452"/>
                  </a:lnTo>
                  <a:lnTo>
                    <a:pt x="217" y="434"/>
                  </a:lnTo>
                  <a:lnTo>
                    <a:pt x="190" y="415"/>
                  </a:lnTo>
                  <a:lnTo>
                    <a:pt x="163" y="395"/>
                  </a:lnTo>
                  <a:lnTo>
                    <a:pt x="138" y="373"/>
                  </a:lnTo>
                  <a:lnTo>
                    <a:pt x="114" y="349"/>
                  </a:lnTo>
                  <a:lnTo>
                    <a:pt x="90" y="325"/>
                  </a:lnTo>
                  <a:lnTo>
                    <a:pt x="68" y="298"/>
                  </a:lnTo>
                  <a:lnTo>
                    <a:pt x="46" y="266"/>
                  </a:lnTo>
                  <a:lnTo>
                    <a:pt x="31" y="230"/>
                  </a:lnTo>
                  <a:lnTo>
                    <a:pt x="17" y="195"/>
                  </a:lnTo>
                  <a:lnTo>
                    <a:pt x="9" y="156"/>
                  </a:lnTo>
                  <a:lnTo>
                    <a:pt x="5" y="117"/>
                  </a:lnTo>
                  <a:lnTo>
                    <a:pt x="3" y="76"/>
                  </a:lnTo>
                  <a:lnTo>
                    <a:pt x="7" y="37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2394" y="1633"/>
              <a:ext cx="980" cy="1260"/>
            </a:xfrm>
            <a:custGeom>
              <a:avLst/>
              <a:gdLst/>
              <a:ahLst/>
              <a:cxnLst>
                <a:cxn ang="0">
                  <a:pos x="965" y="86"/>
                </a:cxn>
                <a:cxn ang="0">
                  <a:pos x="924" y="256"/>
                </a:cxn>
                <a:cxn ang="0">
                  <a:pos x="870" y="422"/>
                </a:cxn>
                <a:cxn ang="0">
                  <a:pos x="800" y="583"/>
                </a:cxn>
                <a:cxn ang="0">
                  <a:pos x="727" y="716"/>
                </a:cxn>
                <a:cxn ang="0">
                  <a:pos x="658" y="817"/>
                </a:cxn>
                <a:cxn ang="0">
                  <a:pos x="578" y="911"/>
                </a:cxn>
                <a:cxn ang="0">
                  <a:pos x="489" y="994"/>
                </a:cxn>
                <a:cxn ang="0">
                  <a:pos x="394" y="1068"/>
                </a:cxn>
                <a:cxn ang="0">
                  <a:pos x="291" y="1131"/>
                </a:cxn>
                <a:cxn ang="0">
                  <a:pos x="180" y="1187"/>
                </a:cxn>
                <a:cxn ang="0">
                  <a:pos x="65" y="1231"/>
                </a:cxn>
                <a:cxn ang="0">
                  <a:pos x="2" y="1251"/>
                </a:cxn>
                <a:cxn ang="0">
                  <a:pos x="0" y="1258"/>
                </a:cxn>
                <a:cxn ang="0">
                  <a:pos x="34" y="1253"/>
                </a:cxn>
                <a:cxn ang="0">
                  <a:pos x="99" y="1239"/>
                </a:cxn>
                <a:cxn ang="0">
                  <a:pos x="163" y="1221"/>
                </a:cxn>
                <a:cxn ang="0">
                  <a:pos x="226" y="1199"/>
                </a:cxn>
                <a:cxn ang="0">
                  <a:pos x="287" y="1172"/>
                </a:cxn>
                <a:cxn ang="0">
                  <a:pos x="347" y="1143"/>
                </a:cxn>
                <a:cxn ang="0">
                  <a:pos x="405" y="1109"/>
                </a:cxn>
                <a:cxn ang="0">
                  <a:pos x="459" y="1073"/>
                </a:cxn>
                <a:cxn ang="0">
                  <a:pos x="510" y="1034"/>
                </a:cxn>
                <a:cxn ang="0">
                  <a:pos x="554" y="997"/>
                </a:cxn>
                <a:cxn ang="0">
                  <a:pos x="596" y="956"/>
                </a:cxn>
                <a:cxn ang="0">
                  <a:pos x="636" y="914"/>
                </a:cxn>
                <a:cxn ang="0">
                  <a:pos x="673" y="868"/>
                </a:cxn>
                <a:cxn ang="0">
                  <a:pos x="709" y="822"/>
                </a:cxn>
                <a:cxn ang="0">
                  <a:pos x="742" y="773"/>
                </a:cxn>
                <a:cxn ang="0">
                  <a:pos x="773" y="724"/>
                </a:cxn>
                <a:cxn ang="0">
                  <a:pos x="829" y="617"/>
                </a:cxn>
                <a:cxn ang="0">
                  <a:pos x="892" y="448"/>
                </a:cxn>
                <a:cxn ang="0">
                  <a:pos x="936" y="271"/>
                </a:cxn>
                <a:cxn ang="0">
                  <a:pos x="968" y="92"/>
                </a:cxn>
                <a:cxn ang="0">
                  <a:pos x="980" y="0"/>
                </a:cxn>
                <a:cxn ang="0">
                  <a:pos x="980" y="0"/>
                </a:cxn>
                <a:cxn ang="0">
                  <a:pos x="980" y="0"/>
                </a:cxn>
              </a:cxnLst>
              <a:rect l="0" t="0" r="r" b="b"/>
              <a:pathLst>
                <a:path w="980" h="1260">
                  <a:moveTo>
                    <a:pt x="980" y="0"/>
                  </a:moveTo>
                  <a:lnTo>
                    <a:pt x="965" y="86"/>
                  </a:lnTo>
                  <a:lnTo>
                    <a:pt x="946" y="171"/>
                  </a:lnTo>
                  <a:lnTo>
                    <a:pt x="924" y="256"/>
                  </a:lnTo>
                  <a:lnTo>
                    <a:pt x="899" y="341"/>
                  </a:lnTo>
                  <a:lnTo>
                    <a:pt x="870" y="422"/>
                  </a:lnTo>
                  <a:lnTo>
                    <a:pt x="836" y="504"/>
                  </a:lnTo>
                  <a:lnTo>
                    <a:pt x="800" y="583"/>
                  </a:lnTo>
                  <a:lnTo>
                    <a:pt x="759" y="661"/>
                  </a:lnTo>
                  <a:lnTo>
                    <a:pt x="727" y="716"/>
                  </a:lnTo>
                  <a:lnTo>
                    <a:pt x="693" y="768"/>
                  </a:lnTo>
                  <a:lnTo>
                    <a:pt x="658" y="817"/>
                  </a:lnTo>
                  <a:lnTo>
                    <a:pt x="619" y="865"/>
                  </a:lnTo>
                  <a:lnTo>
                    <a:pt x="578" y="911"/>
                  </a:lnTo>
                  <a:lnTo>
                    <a:pt x="535" y="953"/>
                  </a:lnTo>
                  <a:lnTo>
                    <a:pt x="489" y="994"/>
                  </a:lnTo>
                  <a:lnTo>
                    <a:pt x="444" y="1031"/>
                  </a:lnTo>
                  <a:lnTo>
                    <a:pt x="394" y="1068"/>
                  </a:lnTo>
                  <a:lnTo>
                    <a:pt x="343" y="1100"/>
                  </a:lnTo>
                  <a:lnTo>
                    <a:pt x="291" y="1131"/>
                  </a:lnTo>
                  <a:lnTo>
                    <a:pt x="236" y="1160"/>
                  </a:lnTo>
                  <a:lnTo>
                    <a:pt x="180" y="1187"/>
                  </a:lnTo>
                  <a:lnTo>
                    <a:pt x="124" y="1209"/>
                  </a:lnTo>
                  <a:lnTo>
                    <a:pt x="65" y="1231"/>
                  </a:lnTo>
                  <a:lnTo>
                    <a:pt x="5" y="1250"/>
                  </a:lnTo>
                  <a:lnTo>
                    <a:pt x="2" y="1251"/>
                  </a:lnTo>
                  <a:lnTo>
                    <a:pt x="0" y="1255"/>
                  </a:lnTo>
                  <a:lnTo>
                    <a:pt x="0" y="1258"/>
                  </a:lnTo>
                  <a:lnTo>
                    <a:pt x="2" y="1260"/>
                  </a:lnTo>
                  <a:lnTo>
                    <a:pt x="34" y="1253"/>
                  </a:lnTo>
                  <a:lnTo>
                    <a:pt x="67" y="1246"/>
                  </a:lnTo>
                  <a:lnTo>
                    <a:pt x="99" y="1239"/>
                  </a:lnTo>
                  <a:lnTo>
                    <a:pt x="131" y="1229"/>
                  </a:lnTo>
                  <a:lnTo>
                    <a:pt x="163" y="1221"/>
                  </a:lnTo>
                  <a:lnTo>
                    <a:pt x="194" y="1209"/>
                  </a:lnTo>
                  <a:lnTo>
                    <a:pt x="226" y="1199"/>
                  </a:lnTo>
                  <a:lnTo>
                    <a:pt x="257" y="1185"/>
                  </a:lnTo>
                  <a:lnTo>
                    <a:pt x="287" y="1172"/>
                  </a:lnTo>
                  <a:lnTo>
                    <a:pt x="318" y="1158"/>
                  </a:lnTo>
                  <a:lnTo>
                    <a:pt x="347" y="1143"/>
                  </a:lnTo>
                  <a:lnTo>
                    <a:pt x="376" y="1128"/>
                  </a:lnTo>
                  <a:lnTo>
                    <a:pt x="405" y="1109"/>
                  </a:lnTo>
                  <a:lnTo>
                    <a:pt x="432" y="1092"/>
                  </a:lnTo>
                  <a:lnTo>
                    <a:pt x="459" y="1073"/>
                  </a:lnTo>
                  <a:lnTo>
                    <a:pt x="486" y="1053"/>
                  </a:lnTo>
                  <a:lnTo>
                    <a:pt x="510" y="1034"/>
                  </a:lnTo>
                  <a:lnTo>
                    <a:pt x="532" y="1016"/>
                  </a:lnTo>
                  <a:lnTo>
                    <a:pt x="554" y="997"/>
                  </a:lnTo>
                  <a:lnTo>
                    <a:pt x="574" y="977"/>
                  </a:lnTo>
                  <a:lnTo>
                    <a:pt x="596" y="956"/>
                  </a:lnTo>
                  <a:lnTo>
                    <a:pt x="615" y="934"/>
                  </a:lnTo>
                  <a:lnTo>
                    <a:pt x="636" y="914"/>
                  </a:lnTo>
                  <a:lnTo>
                    <a:pt x="654" y="890"/>
                  </a:lnTo>
                  <a:lnTo>
                    <a:pt x="673" y="868"/>
                  </a:lnTo>
                  <a:lnTo>
                    <a:pt x="692" y="846"/>
                  </a:lnTo>
                  <a:lnTo>
                    <a:pt x="709" y="822"/>
                  </a:lnTo>
                  <a:lnTo>
                    <a:pt x="726" y="799"/>
                  </a:lnTo>
                  <a:lnTo>
                    <a:pt x="742" y="773"/>
                  </a:lnTo>
                  <a:lnTo>
                    <a:pt x="758" y="749"/>
                  </a:lnTo>
                  <a:lnTo>
                    <a:pt x="773" y="724"/>
                  </a:lnTo>
                  <a:lnTo>
                    <a:pt x="787" y="699"/>
                  </a:lnTo>
                  <a:lnTo>
                    <a:pt x="829" y="617"/>
                  </a:lnTo>
                  <a:lnTo>
                    <a:pt x="863" y="532"/>
                  </a:lnTo>
                  <a:lnTo>
                    <a:pt x="892" y="448"/>
                  </a:lnTo>
                  <a:lnTo>
                    <a:pt x="917" y="359"/>
                  </a:lnTo>
                  <a:lnTo>
                    <a:pt x="936" y="271"/>
                  </a:lnTo>
                  <a:lnTo>
                    <a:pt x="953" y="181"/>
                  </a:lnTo>
                  <a:lnTo>
                    <a:pt x="968" y="92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1685" y="2050"/>
              <a:ext cx="137" cy="226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4" y="41"/>
                </a:cxn>
                <a:cxn ang="0">
                  <a:pos x="125" y="78"/>
                </a:cxn>
                <a:cxn ang="0">
                  <a:pos x="112" y="114"/>
                </a:cxn>
                <a:cxn ang="0">
                  <a:pos x="90" y="148"/>
                </a:cxn>
                <a:cxn ang="0">
                  <a:pos x="81" y="158"/>
                </a:cxn>
                <a:cxn ang="0">
                  <a:pos x="74" y="170"/>
                </a:cxn>
                <a:cxn ang="0">
                  <a:pos x="64" y="180"/>
                </a:cxn>
                <a:cxn ang="0">
                  <a:pos x="56" y="190"/>
                </a:cxn>
                <a:cxn ang="0">
                  <a:pos x="45" y="198"/>
                </a:cxn>
                <a:cxn ang="0">
                  <a:pos x="34" y="205"/>
                </a:cxn>
                <a:cxn ang="0">
                  <a:pos x="22" y="209"/>
                </a:cxn>
                <a:cxn ang="0">
                  <a:pos x="8" y="212"/>
                </a:cxn>
                <a:cxn ang="0">
                  <a:pos x="5" y="212"/>
                </a:cxn>
                <a:cxn ang="0">
                  <a:pos x="1" y="215"/>
                </a:cxn>
                <a:cxn ang="0">
                  <a:pos x="0" y="217"/>
                </a:cxn>
                <a:cxn ang="0">
                  <a:pos x="1" y="221"/>
                </a:cxn>
                <a:cxn ang="0">
                  <a:pos x="13" y="226"/>
                </a:cxn>
                <a:cxn ang="0">
                  <a:pos x="25" y="226"/>
                </a:cxn>
                <a:cxn ang="0">
                  <a:pos x="37" y="219"/>
                </a:cxn>
                <a:cxn ang="0">
                  <a:pos x="49" y="210"/>
                </a:cxn>
                <a:cxn ang="0">
                  <a:pos x="61" y="200"/>
                </a:cxn>
                <a:cxn ang="0">
                  <a:pos x="71" y="188"/>
                </a:cxn>
                <a:cxn ang="0">
                  <a:pos x="79" y="178"/>
                </a:cxn>
                <a:cxn ang="0">
                  <a:pos x="86" y="170"/>
                </a:cxn>
                <a:cxn ang="0">
                  <a:pos x="100" y="151"/>
                </a:cxn>
                <a:cxn ang="0">
                  <a:pos x="110" y="131"/>
                </a:cxn>
                <a:cxn ang="0">
                  <a:pos x="118" y="110"/>
                </a:cxn>
                <a:cxn ang="0">
                  <a:pos x="127" y="90"/>
                </a:cxn>
                <a:cxn ang="0">
                  <a:pos x="132" y="68"/>
                </a:cxn>
                <a:cxn ang="0">
                  <a:pos x="135" y="46"/>
                </a:cxn>
                <a:cxn ang="0">
                  <a:pos x="137" y="24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37" h="226">
                  <a:moveTo>
                    <a:pt x="137" y="0"/>
                  </a:moveTo>
                  <a:lnTo>
                    <a:pt x="134" y="41"/>
                  </a:lnTo>
                  <a:lnTo>
                    <a:pt x="125" y="78"/>
                  </a:lnTo>
                  <a:lnTo>
                    <a:pt x="112" y="114"/>
                  </a:lnTo>
                  <a:lnTo>
                    <a:pt x="90" y="148"/>
                  </a:lnTo>
                  <a:lnTo>
                    <a:pt x="81" y="158"/>
                  </a:lnTo>
                  <a:lnTo>
                    <a:pt x="74" y="170"/>
                  </a:lnTo>
                  <a:lnTo>
                    <a:pt x="64" y="180"/>
                  </a:lnTo>
                  <a:lnTo>
                    <a:pt x="56" y="190"/>
                  </a:lnTo>
                  <a:lnTo>
                    <a:pt x="45" y="198"/>
                  </a:lnTo>
                  <a:lnTo>
                    <a:pt x="34" y="205"/>
                  </a:lnTo>
                  <a:lnTo>
                    <a:pt x="22" y="209"/>
                  </a:lnTo>
                  <a:lnTo>
                    <a:pt x="8" y="212"/>
                  </a:lnTo>
                  <a:lnTo>
                    <a:pt x="5" y="212"/>
                  </a:lnTo>
                  <a:lnTo>
                    <a:pt x="1" y="215"/>
                  </a:lnTo>
                  <a:lnTo>
                    <a:pt x="0" y="217"/>
                  </a:lnTo>
                  <a:lnTo>
                    <a:pt x="1" y="221"/>
                  </a:lnTo>
                  <a:lnTo>
                    <a:pt x="13" y="226"/>
                  </a:lnTo>
                  <a:lnTo>
                    <a:pt x="25" y="226"/>
                  </a:lnTo>
                  <a:lnTo>
                    <a:pt x="37" y="219"/>
                  </a:lnTo>
                  <a:lnTo>
                    <a:pt x="49" y="210"/>
                  </a:lnTo>
                  <a:lnTo>
                    <a:pt x="61" y="200"/>
                  </a:lnTo>
                  <a:lnTo>
                    <a:pt x="71" y="188"/>
                  </a:lnTo>
                  <a:lnTo>
                    <a:pt x="79" y="178"/>
                  </a:lnTo>
                  <a:lnTo>
                    <a:pt x="86" y="170"/>
                  </a:lnTo>
                  <a:lnTo>
                    <a:pt x="100" y="151"/>
                  </a:lnTo>
                  <a:lnTo>
                    <a:pt x="110" y="131"/>
                  </a:lnTo>
                  <a:lnTo>
                    <a:pt x="118" y="110"/>
                  </a:lnTo>
                  <a:lnTo>
                    <a:pt x="127" y="90"/>
                  </a:lnTo>
                  <a:lnTo>
                    <a:pt x="132" y="68"/>
                  </a:lnTo>
                  <a:lnTo>
                    <a:pt x="135" y="46"/>
                  </a:lnTo>
                  <a:lnTo>
                    <a:pt x="137" y="24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1705" y="2098"/>
              <a:ext cx="178" cy="308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77" y="25"/>
                </a:cxn>
                <a:cxn ang="0">
                  <a:pos x="173" y="50"/>
                </a:cxn>
                <a:cxn ang="0">
                  <a:pos x="170" y="76"/>
                </a:cxn>
                <a:cxn ang="0">
                  <a:pos x="165" y="100"/>
                </a:cxn>
                <a:cxn ang="0">
                  <a:pos x="156" y="123"/>
                </a:cxn>
                <a:cxn ang="0">
                  <a:pos x="146" y="147"/>
                </a:cxn>
                <a:cxn ang="0">
                  <a:pos x="134" y="169"/>
                </a:cxn>
                <a:cxn ang="0">
                  <a:pos x="119" y="189"/>
                </a:cxn>
                <a:cxn ang="0">
                  <a:pos x="105" y="203"/>
                </a:cxn>
                <a:cxn ang="0">
                  <a:pos x="92" y="215"/>
                </a:cxn>
                <a:cxn ang="0">
                  <a:pos x="76" y="227"/>
                </a:cxn>
                <a:cxn ang="0">
                  <a:pos x="61" y="237"/>
                </a:cxn>
                <a:cxn ang="0">
                  <a:pos x="46" y="249"/>
                </a:cxn>
                <a:cxn ang="0">
                  <a:pos x="31" y="261"/>
                </a:cxn>
                <a:cxn ang="0">
                  <a:pos x="17" y="273"/>
                </a:cxn>
                <a:cxn ang="0">
                  <a:pos x="5" y="286"/>
                </a:cxn>
                <a:cxn ang="0">
                  <a:pos x="2" y="291"/>
                </a:cxn>
                <a:cxn ang="0">
                  <a:pos x="0" y="300"/>
                </a:cxn>
                <a:cxn ang="0">
                  <a:pos x="0" y="306"/>
                </a:cxn>
                <a:cxn ang="0">
                  <a:pos x="5" y="308"/>
                </a:cxn>
                <a:cxn ang="0">
                  <a:pos x="25" y="301"/>
                </a:cxn>
                <a:cxn ang="0">
                  <a:pos x="46" y="291"/>
                </a:cxn>
                <a:cxn ang="0">
                  <a:pos x="66" y="276"/>
                </a:cxn>
                <a:cxn ang="0">
                  <a:pos x="85" y="259"/>
                </a:cxn>
                <a:cxn ang="0">
                  <a:pos x="102" y="240"/>
                </a:cxn>
                <a:cxn ang="0">
                  <a:pos x="119" y="220"/>
                </a:cxn>
                <a:cxn ang="0">
                  <a:pos x="132" y="200"/>
                </a:cxn>
                <a:cxn ang="0">
                  <a:pos x="143" y="183"/>
                </a:cxn>
                <a:cxn ang="0">
                  <a:pos x="161" y="140"/>
                </a:cxn>
                <a:cxn ang="0">
                  <a:pos x="173" y="93"/>
                </a:cxn>
                <a:cxn ang="0">
                  <a:pos x="178" y="47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  <a:cxn ang="0">
                  <a:pos x="178" y="0"/>
                </a:cxn>
              </a:cxnLst>
              <a:rect l="0" t="0" r="r" b="b"/>
              <a:pathLst>
                <a:path w="178" h="308">
                  <a:moveTo>
                    <a:pt x="178" y="0"/>
                  </a:moveTo>
                  <a:lnTo>
                    <a:pt x="177" y="25"/>
                  </a:lnTo>
                  <a:lnTo>
                    <a:pt x="173" y="50"/>
                  </a:lnTo>
                  <a:lnTo>
                    <a:pt x="170" y="76"/>
                  </a:lnTo>
                  <a:lnTo>
                    <a:pt x="165" y="100"/>
                  </a:lnTo>
                  <a:lnTo>
                    <a:pt x="156" y="123"/>
                  </a:lnTo>
                  <a:lnTo>
                    <a:pt x="146" y="147"/>
                  </a:lnTo>
                  <a:lnTo>
                    <a:pt x="134" y="169"/>
                  </a:lnTo>
                  <a:lnTo>
                    <a:pt x="119" y="189"/>
                  </a:lnTo>
                  <a:lnTo>
                    <a:pt x="105" y="203"/>
                  </a:lnTo>
                  <a:lnTo>
                    <a:pt x="92" y="215"/>
                  </a:lnTo>
                  <a:lnTo>
                    <a:pt x="76" y="227"/>
                  </a:lnTo>
                  <a:lnTo>
                    <a:pt x="61" y="237"/>
                  </a:lnTo>
                  <a:lnTo>
                    <a:pt x="46" y="249"/>
                  </a:lnTo>
                  <a:lnTo>
                    <a:pt x="31" y="261"/>
                  </a:lnTo>
                  <a:lnTo>
                    <a:pt x="17" y="273"/>
                  </a:lnTo>
                  <a:lnTo>
                    <a:pt x="5" y="286"/>
                  </a:lnTo>
                  <a:lnTo>
                    <a:pt x="2" y="291"/>
                  </a:lnTo>
                  <a:lnTo>
                    <a:pt x="0" y="300"/>
                  </a:lnTo>
                  <a:lnTo>
                    <a:pt x="0" y="306"/>
                  </a:lnTo>
                  <a:lnTo>
                    <a:pt x="5" y="308"/>
                  </a:lnTo>
                  <a:lnTo>
                    <a:pt x="25" y="301"/>
                  </a:lnTo>
                  <a:lnTo>
                    <a:pt x="46" y="291"/>
                  </a:lnTo>
                  <a:lnTo>
                    <a:pt x="66" y="276"/>
                  </a:lnTo>
                  <a:lnTo>
                    <a:pt x="85" y="259"/>
                  </a:lnTo>
                  <a:lnTo>
                    <a:pt x="102" y="240"/>
                  </a:lnTo>
                  <a:lnTo>
                    <a:pt x="119" y="220"/>
                  </a:lnTo>
                  <a:lnTo>
                    <a:pt x="132" y="200"/>
                  </a:lnTo>
                  <a:lnTo>
                    <a:pt x="143" y="183"/>
                  </a:lnTo>
                  <a:lnTo>
                    <a:pt x="161" y="140"/>
                  </a:lnTo>
                  <a:lnTo>
                    <a:pt x="173" y="93"/>
                  </a:lnTo>
                  <a:lnTo>
                    <a:pt x="178" y="47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1309" y="1536"/>
              <a:ext cx="513" cy="582"/>
            </a:xfrm>
            <a:custGeom>
              <a:avLst/>
              <a:gdLst/>
              <a:ahLst/>
              <a:cxnLst>
                <a:cxn ang="0">
                  <a:pos x="498" y="562"/>
                </a:cxn>
                <a:cxn ang="0">
                  <a:pos x="471" y="523"/>
                </a:cxn>
                <a:cxn ang="0">
                  <a:pos x="447" y="482"/>
                </a:cxn>
                <a:cxn ang="0">
                  <a:pos x="423" y="441"/>
                </a:cxn>
                <a:cxn ang="0">
                  <a:pos x="404" y="392"/>
                </a:cxn>
                <a:cxn ang="0">
                  <a:pos x="394" y="334"/>
                </a:cxn>
                <a:cxn ang="0">
                  <a:pos x="382" y="280"/>
                </a:cxn>
                <a:cxn ang="0">
                  <a:pos x="364" y="231"/>
                </a:cxn>
                <a:cxn ang="0">
                  <a:pos x="342" y="199"/>
                </a:cxn>
                <a:cxn ang="0">
                  <a:pos x="325" y="180"/>
                </a:cxn>
                <a:cxn ang="0">
                  <a:pos x="304" y="163"/>
                </a:cxn>
                <a:cxn ang="0">
                  <a:pos x="286" y="144"/>
                </a:cxn>
                <a:cxn ang="0">
                  <a:pos x="269" y="127"/>
                </a:cxn>
                <a:cxn ang="0">
                  <a:pos x="252" y="114"/>
                </a:cxn>
                <a:cxn ang="0">
                  <a:pos x="235" y="104"/>
                </a:cxn>
                <a:cxn ang="0">
                  <a:pos x="216" y="94"/>
                </a:cxn>
                <a:cxn ang="0">
                  <a:pos x="180" y="80"/>
                </a:cxn>
                <a:cxn ang="0">
                  <a:pos x="129" y="61"/>
                </a:cxn>
                <a:cxn ang="0">
                  <a:pos x="78" y="41"/>
                </a:cxn>
                <a:cxn ang="0">
                  <a:pos x="31" y="16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19" y="29"/>
                </a:cxn>
                <a:cxn ang="0">
                  <a:pos x="58" y="56"/>
                </a:cxn>
                <a:cxn ang="0">
                  <a:pos x="97" y="78"/>
                </a:cxn>
                <a:cxn ang="0">
                  <a:pos x="140" y="99"/>
                </a:cxn>
                <a:cxn ang="0">
                  <a:pos x="175" y="112"/>
                </a:cxn>
                <a:cxn ang="0">
                  <a:pos x="201" y="122"/>
                </a:cxn>
                <a:cxn ang="0">
                  <a:pos x="226" y="134"/>
                </a:cxn>
                <a:cxn ang="0">
                  <a:pos x="248" y="150"/>
                </a:cxn>
                <a:cxn ang="0">
                  <a:pos x="269" y="168"/>
                </a:cxn>
                <a:cxn ang="0">
                  <a:pos x="289" y="183"/>
                </a:cxn>
                <a:cxn ang="0">
                  <a:pos x="309" y="199"/>
                </a:cxn>
                <a:cxn ang="0">
                  <a:pos x="330" y="214"/>
                </a:cxn>
                <a:cxn ang="0">
                  <a:pos x="359" y="243"/>
                </a:cxn>
                <a:cxn ang="0">
                  <a:pos x="379" y="294"/>
                </a:cxn>
                <a:cxn ang="0">
                  <a:pos x="389" y="351"/>
                </a:cxn>
                <a:cxn ang="0">
                  <a:pos x="401" y="406"/>
                </a:cxn>
                <a:cxn ang="0">
                  <a:pos x="421" y="451"/>
                </a:cxn>
                <a:cxn ang="0">
                  <a:pos x="445" y="490"/>
                </a:cxn>
                <a:cxn ang="0">
                  <a:pos x="471" y="528"/>
                </a:cxn>
                <a:cxn ang="0">
                  <a:pos x="498" y="563"/>
                </a:cxn>
                <a:cxn ang="0">
                  <a:pos x="513" y="582"/>
                </a:cxn>
                <a:cxn ang="0">
                  <a:pos x="513" y="582"/>
                </a:cxn>
                <a:cxn ang="0">
                  <a:pos x="513" y="580"/>
                </a:cxn>
              </a:cxnLst>
              <a:rect l="0" t="0" r="r" b="b"/>
              <a:pathLst>
                <a:path w="513" h="582">
                  <a:moveTo>
                    <a:pt x="513" y="580"/>
                  </a:moveTo>
                  <a:lnTo>
                    <a:pt x="498" y="562"/>
                  </a:lnTo>
                  <a:lnTo>
                    <a:pt x="484" y="543"/>
                  </a:lnTo>
                  <a:lnTo>
                    <a:pt x="471" y="523"/>
                  </a:lnTo>
                  <a:lnTo>
                    <a:pt x="459" y="502"/>
                  </a:lnTo>
                  <a:lnTo>
                    <a:pt x="447" y="482"/>
                  </a:lnTo>
                  <a:lnTo>
                    <a:pt x="435" y="462"/>
                  </a:lnTo>
                  <a:lnTo>
                    <a:pt x="423" y="441"/>
                  </a:lnTo>
                  <a:lnTo>
                    <a:pt x="413" y="419"/>
                  </a:lnTo>
                  <a:lnTo>
                    <a:pt x="404" y="392"/>
                  </a:lnTo>
                  <a:lnTo>
                    <a:pt x="399" y="363"/>
                  </a:lnTo>
                  <a:lnTo>
                    <a:pt x="394" y="334"/>
                  </a:lnTo>
                  <a:lnTo>
                    <a:pt x="389" y="306"/>
                  </a:lnTo>
                  <a:lnTo>
                    <a:pt x="382" y="280"/>
                  </a:lnTo>
                  <a:lnTo>
                    <a:pt x="374" y="255"/>
                  </a:lnTo>
                  <a:lnTo>
                    <a:pt x="364" y="231"/>
                  </a:lnTo>
                  <a:lnTo>
                    <a:pt x="350" y="209"/>
                  </a:lnTo>
                  <a:lnTo>
                    <a:pt x="342" y="199"/>
                  </a:lnTo>
                  <a:lnTo>
                    <a:pt x="333" y="190"/>
                  </a:lnTo>
                  <a:lnTo>
                    <a:pt x="325" y="180"/>
                  </a:lnTo>
                  <a:lnTo>
                    <a:pt x="314" y="172"/>
                  </a:lnTo>
                  <a:lnTo>
                    <a:pt x="304" y="163"/>
                  </a:lnTo>
                  <a:lnTo>
                    <a:pt x="296" y="155"/>
                  </a:lnTo>
                  <a:lnTo>
                    <a:pt x="286" y="144"/>
                  </a:lnTo>
                  <a:lnTo>
                    <a:pt x="277" y="136"/>
                  </a:lnTo>
                  <a:lnTo>
                    <a:pt x="269" y="127"/>
                  </a:lnTo>
                  <a:lnTo>
                    <a:pt x="260" y="121"/>
                  </a:lnTo>
                  <a:lnTo>
                    <a:pt x="252" y="114"/>
                  </a:lnTo>
                  <a:lnTo>
                    <a:pt x="243" y="109"/>
                  </a:lnTo>
                  <a:lnTo>
                    <a:pt x="235" y="104"/>
                  </a:lnTo>
                  <a:lnTo>
                    <a:pt x="224" y="99"/>
                  </a:lnTo>
                  <a:lnTo>
                    <a:pt x="216" y="94"/>
                  </a:lnTo>
                  <a:lnTo>
                    <a:pt x="206" y="90"/>
                  </a:lnTo>
                  <a:lnTo>
                    <a:pt x="180" y="80"/>
                  </a:lnTo>
                  <a:lnTo>
                    <a:pt x="155" y="70"/>
                  </a:lnTo>
                  <a:lnTo>
                    <a:pt x="129" y="61"/>
                  </a:lnTo>
                  <a:lnTo>
                    <a:pt x="104" y="51"/>
                  </a:lnTo>
                  <a:lnTo>
                    <a:pt x="78" y="41"/>
                  </a:lnTo>
                  <a:lnTo>
                    <a:pt x="55" y="29"/>
                  </a:lnTo>
                  <a:lnTo>
                    <a:pt x="31" y="16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19" y="29"/>
                  </a:lnTo>
                  <a:lnTo>
                    <a:pt x="38" y="43"/>
                  </a:lnTo>
                  <a:lnTo>
                    <a:pt x="58" y="56"/>
                  </a:lnTo>
                  <a:lnTo>
                    <a:pt x="77" y="68"/>
                  </a:lnTo>
                  <a:lnTo>
                    <a:pt x="97" y="78"/>
                  </a:lnTo>
                  <a:lnTo>
                    <a:pt x="119" y="88"/>
                  </a:lnTo>
                  <a:lnTo>
                    <a:pt x="140" y="99"/>
                  </a:lnTo>
                  <a:lnTo>
                    <a:pt x="162" y="107"/>
                  </a:lnTo>
                  <a:lnTo>
                    <a:pt x="175" y="112"/>
                  </a:lnTo>
                  <a:lnTo>
                    <a:pt x="189" y="117"/>
                  </a:lnTo>
                  <a:lnTo>
                    <a:pt x="201" y="122"/>
                  </a:lnTo>
                  <a:lnTo>
                    <a:pt x="214" y="127"/>
                  </a:lnTo>
                  <a:lnTo>
                    <a:pt x="226" y="134"/>
                  </a:lnTo>
                  <a:lnTo>
                    <a:pt x="238" y="141"/>
                  </a:lnTo>
                  <a:lnTo>
                    <a:pt x="248" y="150"/>
                  </a:lnTo>
                  <a:lnTo>
                    <a:pt x="260" y="160"/>
                  </a:lnTo>
                  <a:lnTo>
                    <a:pt x="269" y="168"/>
                  </a:lnTo>
                  <a:lnTo>
                    <a:pt x="279" y="177"/>
                  </a:lnTo>
                  <a:lnTo>
                    <a:pt x="289" y="183"/>
                  </a:lnTo>
                  <a:lnTo>
                    <a:pt x="299" y="192"/>
                  </a:lnTo>
                  <a:lnTo>
                    <a:pt x="309" y="199"/>
                  </a:lnTo>
                  <a:lnTo>
                    <a:pt x="320" y="207"/>
                  </a:lnTo>
                  <a:lnTo>
                    <a:pt x="330" y="214"/>
                  </a:lnTo>
                  <a:lnTo>
                    <a:pt x="340" y="222"/>
                  </a:lnTo>
                  <a:lnTo>
                    <a:pt x="359" y="243"/>
                  </a:lnTo>
                  <a:lnTo>
                    <a:pt x="370" y="268"/>
                  </a:lnTo>
                  <a:lnTo>
                    <a:pt x="379" y="294"/>
                  </a:lnTo>
                  <a:lnTo>
                    <a:pt x="386" y="322"/>
                  </a:lnTo>
                  <a:lnTo>
                    <a:pt x="389" y="351"/>
                  </a:lnTo>
                  <a:lnTo>
                    <a:pt x="394" y="378"/>
                  </a:lnTo>
                  <a:lnTo>
                    <a:pt x="401" y="406"/>
                  </a:lnTo>
                  <a:lnTo>
                    <a:pt x="411" y="431"/>
                  </a:lnTo>
                  <a:lnTo>
                    <a:pt x="421" y="451"/>
                  </a:lnTo>
                  <a:lnTo>
                    <a:pt x="433" y="470"/>
                  </a:lnTo>
                  <a:lnTo>
                    <a:pt x="445" y="490"/>
                  </a:lnTo>
                  <a:lnTo>
                    <a:pt x="457" y="509"/>
                  </a:lnTo>
                  <a:lnTo>
                    <a:pt x="471" y="528"/>
                  </a:lnTo>
                  <a:lnTo>
                    <a:pt x="483" y="546"/>
                  </a:lnTo>
                  <a:lnTo>
                    <a:pt x="498" y="563"/>
                  </a:lnTo>
                  <a:lnTo>
                    <a:pt x="513" y="582"/>
                  </a:lnTo>
                  <a:lnTo>
                    <a:pt x="513" y="582"/>
                  </a:lnTo>
                  <a:lnTo>
                    <a:pt x="513" y="582"/>
                  </a:lnTo>
                  <a:lnTo>
                    <a:pt x="513" y="582"/>
                  </a:lnTo>
                  <a:lnTo>
                    <a:pt x="513" y="580"/>
                  </a:lnTo>
                  <a:lnTo>
                    <a:pt x="513" y="5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1467" y="1904"/>
              <a:ext cx="270" cy="350"/>
            </a:xfrm>
            <a:custGeom>
              <a:avLst/>
              <a:gdLst/>
              <a:ahLst/>
              <a:cxnLst>
                <a:cxn ang="0">
                  <a:pos x="7" y="29"/>
                </a:cxn>
                <a:cxn ang="0">
                  <a:pos x="10" y="87"/>
                </a:cxn>
                <a:cxn ang="0">
                  <a:pos x="14" y="146"/>
                </a:cxn>
                <a:cxn ang="0">
                  <a:pos x="29" y="200"/>
                </a:cxn>
                <a:cxn ang="0">
                  <a:pos x="56" y="238"/>
                </a:cxn>
                <a:cxn ang="0">
                  <a:pos x="78" y="258"/>
                </a:cxn>
                <a:cxn ang="0">
                  <a:pos x="104" y="275"/>
                </a:cxn>
                <a:cxn ang="0">
                  <a:pos x="131" y="289"/>
                </a:cxn>
                <a:cxn ang="0">
                  <a:pos x="151" y="297"/>
                </a:cxn>
                <a:cxn ang="0">
                  <a:pos x="165" y="302"/>
                </a:cxn>
                <a:cxn ang="0">
                  <a:pos x="180" y="305"/>
                </a:cxn>
                <a:cxn ang="0">
                  <a:pos x="195" y="309"/>
                </a:cxn>
                <a:cxn ang="0">
                  <a:pos x="209" y="316"/>
                </a:cxn>
                <a:cxn ang="0">
                  <a:pos x="223" y="326"/>
                </a:cxn>
                <a:cxn ang="0">
                  <a:pos x="238" y="336"/>
                </a:cxn>
                <a:cxn ang="0">
                  <a:pos x="252" y="344"/>
                </a:cxn>
                <a:cxn ang="0">
                  <a:pos x="263" y="350"/>
                </a:cxn>
                <a:cxn ang="0">
                  <a:pos x="270" y="343"/>
                </a:cxn>
                <a:cxn ang="0">
                  <a:pos x="260" y="328"/>
                </a:cxn>
                <a:cxn ang="0">
                  <a:pos x="246" y="309"/>
                </a:cxn>
                <a:cxn ang="0">
                  <a:pos x="231" y="290"/>
                </a:cxn>
                <a:cxn ang="0">
                  <a:pos x="212" y="275"/>
                </a:cxn>
                <a:cxn ang="0">
                  <a:pos x="185" y="263"/>
                </a:cxn>
                <a:cxn ang="0">
                  <a:pos x="158" y="251"/>
                </a:cxn>
                <a:cxn ang="0">
                  <a:pos x="131" y="238"/>
                </a:cxn>
                <a:cxn ang="0">
                  <a:pos x="105" y="221"/>
                </a:cxn>
                <a:cxn ang="0">
                  <a:pos x="72" y="188"/>
                </a:cxn>
                <a:cxn ang="0">
                  <a:pos x="43" y="139"/>
                </a:cxn>
                <a:cxn ang="0">
                  <a:pos x="27" y="85"/>
                </a:cxn>
                <a:cxn ang="0">
                  <a:pos x="12" y="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70" h="350">
                  <a:moveTo>
                    <a:pt x="0" y="0"/>
                  </a:moveTo>
                  <a:lnTo>
                    <a:pt x="7" y="29"/>
                  </a:lnTo>
                  <a:lnTo>
                    <a:pt x="9" y="58"/>
                  </a:lnTo>
                  <a:lnTo>
                    <a:pt x="10" y="87"/>
                  </a:lnTo>
                  <a:lnTo>
                    <a:pt x="12" y="117"/>
                  </a:lnTo>
                  <a:lnTo>
                    <a:pt x="14" y="146"/>
                  </a:lnTo>
                  <a:lnTo>
                    <a:pt x="21" y="173"/>
                  </a:lnTo>
                  <a:lnTo>
                    <a:pt x="29" y="200"/>
                  </a:lnTo>
                  <a:lnTo>
                    <a:pt x="46" y="226"/>
                  </a:lnTo>
                  <a:lnTo>
                    <a:pt x="56" y="238"/>
                  </a:lnTo>
                  <a:lnTo>
                    <a:pt x="68" y="248"/>
                  </a:lnTo>
                  <a:lnTo>
                    <a:pt x="78" y="258"/>
                  </a:lnTo>
                  <a:lnTo>
                    <a:pt x="90" y="266"/>
                  </a:lnTo>
                  <a:lnTo>
                    <a:pt x="104" y="275"/>
                  </a:lnTo>
                  <a:lnTo>
                    <a:pt x="116" y="282"/>
                  </a:lnTo>
                  <a:lnTo>
                    <a:pt x="131" y="289"/>
                  </a:lnTo>
                  <a:lnTo>
                    <a:pt x="145" y="295"/>
                  </a:lnTo>
                  <a:lnTo>
                    <a:pt x="151" y="297"/>
                  </a:lnTo>
                  <a:lnTo>
                    <a:pt x="158" y="300"/>
                  </a:lnTo>
                  <a:lnTo>
                    <a:pt x="165" y="302"/>
                  </a:lnTo>
                  <a:lnTo>
                    <a:pt x="173" y="304"/>
                  </a:lnTo>
                  <a:lnTo>
                    <a:pt x="180" y="305"/>
                  </a:lnTo>
                  <a:lnTo>
                    <a:pt x="187" y="307"/>
                  </a:lnTo>
                  <a:lnTo>
                    <a:pt x="195" y="309"/>
                  </a:lnTo>
                  <a:lnTo>
                    <a:pt x="202" y="312"/>
                  </a:lnTo>
                  <a:lnTo>
                    <a:pt x="209" y="316"/>
                  </a:lnTo>
                  <a:lnTo>
                    <a:pt x="216" y="321"/>
                  </a:lnTo>
                  <a:lnTo>
                    <a:pt x="223" y="326"/>
                  </a:lnTo>
                  <a:lnTo>
                    <a:pt x="231" y="331"/>
                  </a:lnTo>
                  <a:lnTo>
                    <a:pt x="238" y="336"/>
                  </a:lnTo>
                  <a:lnTo>
                    <a:pt x="245" y="339"/>
                  </a:lnTo>
                  <a:lnTo>
                    <a:pt x="252" y="344"/>
                  </a:lnTo>
                  <a:lnTo>
                    <a:pt x="258" y="350"/>
                  </a:lnTo>
                  <a:lnTo>
                    <a:pt x="263" y="350"/>
                  </a:lnTo>
                  <a:lnTo>
                    <a:pt x="267" y="346"/>
                  </a:lnTo>
                  <a:lnTo>
                    <a:pt x="270" y="343"/>
                  </a:lnTo>
                  <a:lnTo>
                    <a:pt x="269" y="338"/>
                  </a:lnTo>
                  <a:lnTo>
                    <a:pt x="260" y="328"/>
                  </a:lnTo>
                  <a:lnTo>
                    <a:pt x="253" y="319"/>
                  </a:lnTo>
                  <a:lnTo>
                    <a:pt x="246" y="309"/>
                  </a:lnTo>
                  <a:lnTo>
                    <a:pt x="238" y="299"/>
                  </a:lnTo>
                  <a:lnTo>
                    <a:pt x="231" y="290"/>
                  </a:lnTo>
                  <a:lnTo>
                    <a:pt x="221" y="283"/>
                  </a:lnTo>
                  <a:lnTo>
                    <a:pt x="212" y="275"/>
                  </a:lnTo>
                  <a:lnTo>
                    <a:pt x="201" y="270"/>
                  </a:lnTo>
                  <a:lnTo>
                    <a:pt x="185" y="263"/>
                  </a:lnTo>
                  <a:lnTo>
                    <a:pt x="172" y="256"/>
                  </a:lnTo>
                  <a:lnTo>
                    <a:pt x="158" y="251"/>
                  </a:lnTo>
                  <a:lnTo>
                    <a:pt x="145" y="244"/>
                  </a:lnTo>
                  <a:lnTo>
                    <a:pt x="131" y="238"/>
                  </a:lnTo>
                  <a:lnTo>
                    <a:pt x="117" y="231"/>
                  </a:lnTo>
                  <a:lnTo>
                    <a:pt x="105" y="221"/>
                  </a:lnTo>
                  <a:lnTo>
                    <a:pt x="92" y="211"/>
                  </a:lnTo>
                  <a:lnTo>
                    <a:pt x="72" y="188"/>
                  </a:lnTo>
                  <a:lnTo>
                    <a:pt x="55" y="165"/>
                  </a:lnTo>
                  <a:lnTo>
                    <a:pt x="43" y="139"/>
                  </a:lnTo>
                  <a:lnTo>
                    <a:pt x="34" y="112"/>
                  </a:lnTo>
                  <a:lnTo>
                    <a:pt x="27" y="85"/>
                  </a:lnTo>
                  <a:lnTo>
                    <a:pt x="21" y="56"/>
                  </a:lnTo>
                  <a:lnTo>
                    <a:pt x="12" y="29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1357" y="1847"/>
              <a:ext cx="200" cy="105"/>
            </a:xfrm>
            <a:custGeom>
              <a:avLst/>
              <a:gdLst/>
              <a:ahLst/>
              <a:cxnLst>
                <a:cxn ang="0">
                  <a:pos x="2" y="105"/>
                </a:cxn>
                <a:cxn ang="0">
                  <a:pos x="0" y="84"/>
                </a:cxn>
                <a:cxn ang="0">
                  <a:pos x="7" y="69"/>
                </a:cxn>
                <a:cxn ang="0">
                  <a:pos x="17" y="57"/>
                </a:cxn>
                <a:cxn ang="0">
                  <a:pos x="30" y="50"/>
                </a:cxn>
                <a:cxn ang="0">
                  <a:pos x="47" y="45"/>
                </a:cxn>
                <a:cxn ang="0">
                  <a:pos x="64" y="44"/>
                </a:cxn>
                <a:cxn ang="0">
                  <a:pos x="81" y="40"/>
                </a:cxn>
                <a:cxn ang="0">
                  <a:pos x="97" y="39"/>
                </a:cxn>
                <a:cxn ang="0">
                  <a:pos x="109" y="35"/>
                </a:cxn>
                <a:cxn ang="0">
                  <a:pos x="120" y="32"/>
                </a:cxn>
                <a:cxn ang="0">
                  <a:pos x="132" y="28"/>
                </a:cxn>
                <a:cxn ang="0">
                  <a:pos x="146" y="25"/>
                </a:cxn>
                <a:cxn ang="0">
                  <a:pos x="158" y="22"/>
                </a:cxn>
                <a:cxn ang="0">
                  <a:pos x="170" y="18"/>
                </a:cxn>
                <a:cxn ang="0">
                  <a:pos x="182" y="13"/>
                </a:cxn>
                <a:cxn ang="0">
                  <a:pos x="193" y="10"/>
                </a:cxn>
                <a:cxn ang="0">
                  <a:pos x="197" y="8"/>
                </a:cxn>
                <a:cxn ang="0">
                  <a:pos x="199" y="5"/>
                </a:cxn>
                <a:cxn ang="0">
                  <a:pos x="200" y="1"/>
                </a:cxn>
                <a:cxn ang="0">
                  <a:pos x="197" y="0"/>
                </a:cxn>
                <a:cxn ang="0">
                  <a:pos x="173" y="3"/>
                </a:cxn>
                <a:cxn ang="0">
                  <a:pos x="141" y="6"/>
                </a:cxn>
                <a:cxn ang="0">
                  <a:pos x="105" y="11"/>
                </a:cxn>
                <a:cxn ang="0">
                  <a:pos x="69" y="20"/>
                </a:cxn>
                <a:cxn ang="0">
                  <a:pos x="37" y="34"/>
                </a:cxn>
                <a:cxn ang="0">
                  <a:pos x="13" y="50"/>
                </a:cxn>
                <a:cxn ang="0">
                  <a:pos x="0" y="74"/>
                </a:cxn>
                <a:cxn ang="0">
                  <a:pos x="0" y="105"/>
                </a:cxn>
                <a:cxn ang="0">
                  <a:pos x="0" y="105"/>
                </a:cxn>
                <a:cxn ang="0">
                  <a:pos x="2" y="105"/>
                </a:cxn>
                <a:cxn ang="0">
                  <a:pos x="2" y="105"/>
                </a:cxn>
                <a:cxn ang="0">
                  <a:pos x="2" y="105"/>
                </a:cxn>
                <a:cxn ang="0">
                  <a:pos x="2" y="105"/>
                </a:cxn>
              </a:cxnLst>
              <a:rect l="0" t="0" r="r" b="b"/>
              <a:pathLst>
                <a:path w="200" h="105">
                  <a:moveTo>
                    <a:pt x="2" y="105"/>
                  </a:moveTo>
                  <a:lnTo>
                    <a:pt x="0" y="84"/>
                  </a:lnTo>
                  <a:lnTo>
                    <a:pt x="7" y="69"/>
                  </a:lnTo>
                  <a:lnTo>
                    <a:pt x="17" y="57"/>
                  </a:lnTo>
                  <a:lnTo>
                    <a:pt x="30" y="50"/>
                  </a:lnTo>
                  <a:lnTo>
                    <a:pt x="47" y="45"/>
                  </a:lnTo>
                  <a:lnTo>
                    <a:pt x="64" y="44"/>
                  </a:lnTo>
                  <a:lnTo>
                    <a:pt x="81" y="40"/>
                  </a:lnTo>
                  <a:lnTo>
                    <a:pt x="97" y="39"/>
                  </a:lnTo>
                  <a:lnTo>
                    <a:pt x="109" y="35"/>
                  </a:lnTo>
                  <a:lnTo>
                    <a:pt x="120" y="32"/>
                  </a:lnTo>
                  <a:lnTo>
                    <a:pt x="132" y="28"/>
                  </a:lnTo>
                  <a:lnTo>
                    <a:pt x="146" y="25"/>
                  </a:lnTo>
                  <a:lnTo>
                    <a:pt x="158" y="22"/>
                  </a:lnTo>
                  <a:lnTo>
                    <a:pt x="170" y="18"/>
                  </a:lnTo>
                  <a:lnTo>
                    <a:pt x="182" y="13"/>
                  </a:lnTo>
                  <a:lnTo>
                    <a:pt x="193" y="10"/>
                  </a:lnTo>
                  <a:lnTo>
                    <a:pt x="197" y="8"/>
                  </a:lnTo>
                  <a:lnTo>
                    <a:pt x="199" y="5"/>
                  </a:lnTo>
                  <a:lnTo>
                    <a:pt x="200" y="1"/>
                  </a:lnTo>
                  <a:lnTo>
                    <a:pt x="197" y="0"/>
                  </a:lnTo>
                  <a:lnTo>
                    <a:pt x="173" y="3"/>
                  </a:lnTo>
                  <a:lnTo>
                    <a:pt x="141" y="6"/>
                  </a:lnTo>
                  <a:lnTo>
                    <a:pt x="105" y="11"/>
                  </a:lnTo>
                  <a:lnTo>
                    <a:pt x="69" y="20"/>
                  </a:lnTo>
                  <a:lnTo>
                    <a:pt x="37" y="34"/>
                  </a:lnTo>
                  <a:lnTo>
                    <a:pt x="13" y="50"/>
                  </a:lnTo>
                  <a:lnTo>
                    <a:pt x="0" y="74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2" y="105"/>
                  </a:lnTo>
                  <a:lnTo>
                    <a:pt x="2" y="105"/>
                  </a:lnTo>
                  <a:lnTo>
                    <a:pt x="2" y="105"/>
                  </a:lnTo>
                  <a:lnTo>
                    <a:pt x="2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1409" y="1926"/>
              <a:ext cx="94" cy="6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9" y="10"/>
                </a:cxn>
                <a:cxn ang="0">
                  <a:pos x="19" y="21"/>
                </a:cxn>
                <a:cxn ang="0">
                  <a:pos x="29" y="29"/>
                </a:cxn>
                <a:cxn ang="0">
                  <a:pos x="41" y="38"/>
                </a:cxn>
                <a:cxn ang="0">
                  <a:pos x="50" y="44"/>
                </a:cxn>
                <a:cxn ang="0">
                  <a:pos x="60" y="51"/>
                </a:cxn>
                <a:cxn ang="0">
                  <a:pos x="70" y="58"/>
                </a:cxn>
                <a:cxn ang="0">
                  <a:pos x="80" y="61"/>
                </a:cxn>
                <a:cxn ang="0">
                  <a:pos x="85" y="61"/>
                </a:cxn>
                <a:cxn ang="0">
                  <a:pos x="90" y="58"/>
                </a:cxn>
                <a:cxn ang="0">
                  <a:pos x="94" y="51"/>
                </a:cxn>
                <a:cxn ang="0">
                  <a:pos x="94" y="46"/>
                </a:cxn>
                <a:cxn ang="0">
                  <a:pos x="94" y="46"/>
                </a:cxn>
                <a:cxn ang="0">
                  <a:pos x="94" y="44"/>
                </a:cxn>
                <a:cxn ang="0">
                  <a:pos x="94" y="44"/>
                </a:cxn>
                <a:cxn ang="0">
                  <a:pos x="94" y="44"/>
                </a:cxn>
                <a:cxn ang="0">
                  <a:pos x="92" y="43"/>
                </a:cxn>
                <a:cxn ang="0">
                  <a:pos x="92" y="41"/>
                </a:cxn>
                <a:cxn ang="0">
                  <a:pos x="90" y="39"/>
                </a:cxn>
                <a:cxn ang="0">
                  <a:pos x="89" y="39"/>
                </a:cxn>
                <a:cxn ang="0">
                  <a:pos x="79" y="36"/>
                </a:cxn>
                <a:cxn ang="0">
                  <a:pos x="68" y="33"/>
                </a:cxn>
                <a:cxn ang="0">
                  <a:pos x="58" y="31"/>
                </a:cxn>
                <a:cxn ang="0">
                  <a:pos x="48" y="27"/>
                </a:cxn>
                <a:cxn ang="0">
                  <a:pos x="34" y="22"/>
                </a:cxn>
                <a:cxn ang="0">
                  <a:pos x="23" y="16"/>
                </a:cxn>
                <a:cxn ang="0">
                  <a:pos x="12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94" h="61">
                  <a:moveTo>
                    <a:pt x="0" y="2"/>
                  </a:moveTo>
                  <a:lnTo>
                    <a:pt x="9" y="10"/>
                  </a:lnTo>
                  <a:lnTo>
                    <a:pt x="19" y="21"/>
                  </a:lnTo>
                  <a:lnTo>
                    <a:pt x="29" y="29"/>
                  </a:lnTo>
                  <a:lnTo>
                    <a:pt x="41" y="38"/>
                  </a:lnTo>
                  <a:lnTo>
                    <a:pt x="50" y="44"/>
                  </a:lnTo>
                  <a:lnTo>
                    <a:pt x="60" y="51"/>
                  </a:lnTo>
                  <a:lnTo>
                    <a:pt x="70" y="58"/>
                  </a:lnTo>
                  <a:lnTo>
                    <a:pt x="80" y="61"/>
                  </a:lnTo>
                  <a:lnTo>
                    <a:pt x="85" y="61"/>
                  </a:lnTo>
                  <a:lnTo>
                    <a:pt x="90" y="58"/>
                  </a:lnTo>
                  <a:lnTo>
                    <a:pt x="94" y="51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43"/>
                  </a:lnTo>
                  <a:lnTo>
                    <a:pt x="92" y="41"/>
                  </a:lnTo>
                  <a:lnTo>
                    <a:pt x="90" y="39"/>
                  </a:lnTo>
                  <a:lnTo>
                    <a:pt x="89" y="39"/>
                  </a:lnTo>
                  <a:lnTo>
                    <a:pt x="79" y="36"/>
                  </a:lnTo>
                  <a:lnTo>
                    <a:pt x="68" y="33"/>
                  </a:lnTo>
                  <a:lnTo>
                    <a:pt x="58" y="31"/>
                  </a:lnTo>
                  <a:lnTo>
                    <a:pt x="48" y="27"/>
                  </a:lnTo>
                  <a:lnTo>
                    <a:pt x="34" y="22"/>
                  </a:lnTo>
                  <a:lnTo>
                    <a:pt x="23" y="16"/>
                  </a:lnTo>
                  <a:lnTo>
                    <a:pt x="12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362" y="1959"/>
              <a:ext cx="158" cy="11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8"/>
                </a:cxn>
                <a:cxn ang="0">
                  <a:pos x="14" y="15"/>
                </a:cxn>
                <a:cxn ang="0">
                  <a:pos x="22" y="20"/>
                </a:cxn>
                <a:cxn ang="0">
                  <a:pos x="30" y="25"/>
                </a:cxn>
                <a:cxn ang="0">
                  <a:pos x="39" y="30"/>
                </a:cxn>
                <a:cxn ang="0">
                  <a:pos x="47" y="35"/>
                </a:cxn>
                <a:cxn ang="0">
                  <a:pos x="56" y="40"/>
                </a:cxn>
                <a:cxn ang="0">
                  <a:pos x="64" y="45"/>
                </a:cxn>
                <a:cxn ang="0">
                  <a:pos x="76" y="54"/>
                </a:cxn>
                <a:cxn ang="0">
                  <a:pos x="88" y="61"/>
                </a:cxn>
                <a:cxn ang="0">
                  <a:pos x="100" y="69"/>
                </a:cxn>
                <a:cxn ang="0">
                  <a:pos x="110" y="78"/>
                </a:cxn>
                <a:cxn ang="0">
                  <a:pos x="122" y="86"/>
                </a:cxn>
                <a:cxn ang="0">
                  <a:pos x="134" y="96"/>
                </a:cxn>
                <a:cxn ang="0">
                  <a:pos x="144" y="105"/>
                </a:cxn>
                <a:cxn ang="0">
                  <a:pos x="156" y="113"/>
                </a:cxn>
                <a:cxn ang="0">
                  <a:pos x="158" y="113"/>
                </a:cxn>
                <a:cxn ang="0">
                  <a:pos x="158" y="111"/>
                </a:cxn>
                <a:cxn ang="0">
                  <a:pos x="158" y="110"/>
                </a:cxn>
                <a:cxn ang="0">
                  <a:pos x="158" y="108"/>
                </a:cxn>
                <a:cxn ang="0">
                  <a:pos x="149" y="100"/>
                </a:cxn>
                <a:cxn ang="0">
                  <a:pos x="141" y="91"/>
                </a:cxn>
                <a:cxn ang="0">
                  <a:pos x="132" y="83"/>
                </a:cxn>
                <a:cxn ang="0">
                  <a:pos x="124" y="76"/>
                </a:cxn>
                <a:cxn ang="0">
                  <a:pos x="114" y="69"/>
                </a:cxn>
                <a:cxn ang="0">
                  <a:pos x="105" y="62"/>
                </a:cxn>
                <a:cxn ang="0">
                  <a:pos x="95" y="55"/>
                </a:cxn>
                <a:cxn ang="0">
                  <a:pos x="85" y="49"/>
                </a:cxn>
                <a:cxn ang="0">
                  <a:pos x="75" y="44"/>
                </a:cxn>
                <a:cxn ang="0">
                  <a:pos x="63" y="39"/>
                </a:cxn>
                <a:cxn ang="0">
                  <a:pos x="53" y="33"/>
                </a:cxn>
                <a:cxn ang="0">
                  <a:pos x="41" y="27"/>
                </a:cxn>
                <a:cxn ang="0">
                  <a:pos x="29" y="22"/>
                </a:cxn>
                <a:cxn ang="0">
                  <a:pos x="19" y="15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58" h="113">
                  <a:moveTo>
                    <a:pt x="0" y="1"/>
                  </a:moveTo>
                  <a:lnTo>
                    <a:pt x="7" y="8"/>
                  </a:lnTo>
                  <a:lnTo>
                    <a:pt x="14" y="15"/>
                  </a:lnTo>
                  <a:lnTo>
                    <a:pt x="22" y="20"/>
                  </a:lnTo>
                  <a:lnTo>
                    <a:pt x="30" y="25"/>
                  </a:lnTo>
                  <a:lnTo>
                    <a:pt x="39" y="30"/>
                  </a:lnTo>
                  <a:lnTo>
                    <a:pt x="47" y="35"/>
                  </a:lnTo>
                  <a:lnTo>
                    <a:pt x="56" y="40"/>
                  </a:lnTo>
                  <a:lnTo>
                    <a:pt x="64" y="45"/>
                  </a:lnTo>
                  <a:lnTo>
                    <a:pt x="76" y="54"/>
                  </a:lnTo>
                  <a:lnTo>
                    <a:pt x="88" y="61"/>
                  </a:lnTo>
                  <a:lnTo>
                    <a:pt x="100" y="69"/>
                  </a:lnTo>
                  <a:lnTo>
                    <a:pt x="110" y="78"/>
                  </a:lnTo>
                  <a:lnTo>
                    <a:pt x="122" y="86"/>
                  </a:lnTo>
                  <a:lnTo>
                    <a:pt x="134" y="96"/>
                  </a:lnTo>
                  <a:lnTo>
                    <a:pt x="144" y="105"/>
                  </a:lnTo>
                  <a:lnTo>
                    <a:pt x="156" y="113"/>
                  </a:lnTo>
                  <a:lnTo>
                    <a:pt x="158" y="113"/>
                  </a:lnTo>
                  <a:lnTo>
                    <a:pt x="158" y="111"/>
                  </a:lnTo>
                  <a:lnTo>
                    <a:pt x="158" y="110"/>
                  </a:lnTo>
                  <a:lnTo>
                    <a:pt x="158" y="108"/>
                  </a:lnTo>
                  <a:lnTo>
                    <a:pt x="149" y="100"/>
                  </a:lnTo>
                  <a:lnTo>
                    <a:pt x="141" y="91"/>
                  </a:lnTo>
                  <a:lnTo>
                    <a:pt x="132" y="83"/>
                  </a:lnTo>
                  <a:lnTo>
                    <a:pt x="124" y="76"/>
                  </a:lnTo>
                  <a:lnTo>
                    <a:pt x="114" y="69"/>
                  </a:lnTo>
                  <a:lnTo>
                    <a:pt x="105" y="62"/>
                  </a:lnTo>
                  <a:lnTo>
                    <a:pt x="95" y="55"/>
                  </a:lnTo>
                  <a:lnTo>
                    <a:pt x="85" y="49"/>
                  </a:lnTo>
                  <a:lnTo>
                    <a:pt x="75" y="44"/>
                  </a:lnTo>
                  <a:lnTo>
                    <a:pt x="63" y="39"/>
                  </a:lnTo>
                  <a:lnTo>
                    <a:pt x="53" y="33"/>
                  </a:lnTo>
                  <a:lnTo>
                    <a:pt x="41" y="27"/>
                  </a:lnTo>
                  <a:lnTo>
                    <a:pt x="29" y="22"/>
                  </a:lnTo>
                  <a:lnTo>
                    <a:pt x="19" y="15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1340" y="1803"/>
              <a:ext cx="249" cy="106"/>
            </a:xfrm>
            <a:custGeom>
              <a:avLst/>
              <a:gdLst/>
              <a:ahLst/>
              <a:cxnLst>
                <a:cxn ang="0">
                  <a:pos x="10" y="106"/>
                </a:cxn>
                <a:cxn ang="0">
                  <a:pos x="3" y="81"/>
                </a:cxn>
                <a:cxn ang="0">
                  <a:pos x="7" y="62"/>
                </a:cxn>
                <a:cxn ang="0">
                  <a:pos x="19" y="49"/>
                </a:cxn>
                <a:cxn ang="0">
                  <a:pos x="36" y="40"/>
                </a:cxn>
                <a:cxn ang="0">
                  <a:pos x="58" y="35"/>
                </a:cxn>
                <a:cxn ang="0">
                  <a:pos x="80" y="33"/>
                </a:cxn>
                <a:cxn ang="0">
                  <a:pos x="102" y="33"/>
                </a:cxn>
                <a:cxn ang="0">
                  <a:pos x="120" y="32"/>
                </a:cxn>
                <a:cxn ang="0">
                  <a:pos x="136" y="30"/>
                </a:cxn>
                <a:cxn ang="0">
                  <a:pos x="151" y="27"/>
                </a:cxn>
                <a:cxn ang="0">
                  <a:pos x="168" y="23"/>
                </a:cxn>
                <a:cxn ang="0">
                  <a:pos x="183" y="18"/>
                </a:cxn>
                <a:cxn ang="0">
                  <a:pos x="199" y="15"/>
                </a:cxn>
                <a:cxn ang="0">
                  <a:pos x="216" y="11"/>
                </a:cxn>
                <a:cxn ang="0">
                  <a:pos x="231" y="11"/>
                </a:cxn>
                <a:cxn ang="0">
                  <a:pos x="246" y="13"/>
                </a:cxn>
                <a:cxn ang="0">
                  <a:pos x="248" y="13"/>
                </a:cxn>
                <a:cxn ang="0">
                  <a:pos x="249" y="11"/>
                </a:cxn>
                <a:cxn ang="0">
                  <a:pos x="249" y="10"/>
                </a:cxn>
                <a:cxn ang="0">
                  <a:pos x="249" y="10"/>
                </a:cxn>
                <a:cxn ang="0">
                  <a:pos x="241" y="5"/>
                </a:cxn>
                <a:cxn ang="0">
                  <a:pos x="231" y="3"/>
                </a:cxn>
                <a:cxn ang="0">
                  <a:pos x="222" y="1"/>
                </a:cxn>
                <a:cxn ang="0">
                  <a:pos x="212" y="0"/>
                </a:cxn>
                <a:cxn ang="0">
                  <a:pos x="204" y="0"/>
                </a:cxn>
                <a:cxn ang="0">
                  <a:pos x="193" y="1"/>
                </a:cxn>
                <a:cxn ang="0">
                  <a:pos x="185" y="1"/>
                </a:cxn>
                <a:cxn ang="0">
                  <a:pos x="175" y="1"/>
                </a:cxn>
                <a:cxn ang="0">
                  <a:pos x="159" y="1"/>
                </a:cxn>
                <a:cxn ang="0">
                  <a:pos x="144" y="3"/>
                </a:cxn>
                <a:cxn ang="0">
                  <a:pos x="129" y="3"/>
                </a:cxn>
                <a:cxn ang="0">
                  <a:pos x="115" y="5"/>
                </a:cxn>
                <a:cxn ang="0">
                  <a:pos x="100" y="6"/>
                </a:cxn>
                <a:cxn ang="0">
                  <a:pos x="85" y="8"/>
                </a:cxn>
                <a:cxn ang="0">
                  <a:pos x="69" y="11"/>
                </a:cxn>
                <a:cxn ang="0">
                  <a:pos x="54" y="15"/>
                </a:cxn>
                <a:cxn ang="0">
                  <a:pos x="37" y="20"/>
                </a:cxn>
                <a:cxn ang="0">
                  <a:pos x="24" y="27"/>
                </a:cxn>
                <a:cxn ang="0">
                  <a:pos x="12" y="37"/>
                </a:cxn>
                <a:cxn ang="0">
                  <a:pos x="5" y="49"/>
                </a:cxn>
                <a:cxn ang="0">
                  <a:pos x="0" y="62"/>
                </a:cxn>
                <a:cxn ang="0">
                  <a:pos x="0" y="76"/>
                </a:cxn>
                <a:cxn ang="0">
                  <a:pos x="3" y="91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  <a:cxn ang="0">
                  <a:pos x="10" y="106"/>
                </a:cxn>
              </a:cxnLst>
              <a:rect l="0" t="0" r="r" b="b"/>
              <a:pathLst>
                <a:path w="249" h="106">
                  <a:moveTo>
                    <a:pt x="10" y="106"/>
                  </a:moveTo>
                  <a:lnTo>
                    <a:pt x="3" y="81"/>
                  </a:lnTo>
                  <a:lnTo>
                    <a:pt x="7" y="62"/>
                  </a:lnTo>
                  <a:lnTo>
                    <a:pt x="19" y="49"/>
                  </a:lnTo>
                  <a:lnTo>
                    <a:pt x="36" y="40"/>
                  </a:lnTo>
                  <a:lnTo>
                    <a:pt x="58" y="35"/>
                  </a:lnTo>
                  <a:lnTo>
                    <a:pt x="80" y="33"/>
                  </a:lnTo>
                  <a:lnTo>
                    <a:pt x="102" y="33"/>
                  </a:lnTo>
                  <a:lnTo>
                    <a:pt x="120" y="32"/>
                  </a:lnTo>
                  <a:lnTo>
                    <a:pt x="136" y="30"/>
                  </a:lnTo>
                  <a:lnTo>
                    <a:pt x="151" y="27"/>
                  </a:lnTo>
                  <a:lnTo>
                    <a:pt x="168" y="23"/>
                  </a:lnTo>
                  <a:lnTo>
                    <a:pt x="183" y="18"/>
                  </a:lnTo>
                  <a:lnTo>
                    <a:pt x="199" y="15"/>
                  </a:lnTo>
                  <a:lnTo>
                    <a:pt x="216" y="11"/>
                  </a:lnTo>
                  <a:lnTo>
                    <a:pt x="231" y="11"/>
                  </a:lnTo>
                  <a:lnTo>
                    <a:pt x="246" y="13"/>
                  </a:lnTo>
                  <a:lnTo>
                    <a:pt x="248" y="13"/>
                  </a:lnTo>
                  <a:lnTo>
                    <a:pt x="249" y="11"/>
                  </a:lnTo>
                  <a:lnTo>
                    <a:pt x="249" y="10"/>
                  </a:lnTo>
                  <a:lnTo>
                    <a:pt x="249" y="10"/>
                  </a:lnTo>
                  <a:lnTo>
                    <a:pt x="241" y="5"/>
                  </a:lnTo>
                  <a:lnTo>
                    <a:pt x="231" y="3"/>
                  </a:lnTo>
                  <a:lnTo>
                    <a:pt x="222" y="1"/>
                  </a:lnTo>
                  <a:lnTo>
                    <a:pt x="212" y="0"/>
                  </a:lnTo>
                  <a:lnTo>
                    <a:pt x="204" y="0"/>
                  </a:lnTo>
                  <a:lnTo>
                    <a:pt x="193" y="1"/>
                  </a:lnTo>
                  <a:lnTo>
                    <a:pt x="185" y="1"/>
                  </a:lnTo>
                  <a:lnTo>
                    <a:pt x="175" y="1"/>
                  </a:lnTo>
                  <a:lnTo>
                    <a:pt x="159" y="1"/>
                  </a:lnTo>
                  <a:lnTo>
                    <a:pt x="144" y="3"/>
                  </a:lnTo>
                  <a:lnTo>
                    <a:pt x="129" y="3"/>
                  </a:lnTo>
                  <a:lnTo>
                    <a:pt x="115" y="5"/>
                  </a:lnTo>
                  <a:lnTo>
                    <a:pt x="100" y="6"/>
                  </a:lnTo>
                  <a:lnTo>
                    <a:pt x="85" y="8"/>
                  </a:lnTo>
                  <a:lnTo>
                    <a:pt x="69" y="11"/>
                  </a:lnTo>
                  <a:lnTo>
                    <a:pt x="54" y="15"/>
                  </a:lnTo>
                  <a:lnTo>
                    <a:pt x="37" y="20"/>
                  </a:lnTo>
                  <a:lnTo>
                    <a:pt x="24" y="27"/>
                  </a:lnTo>
                  <a:lnTo>
                    <a:pt x="12" y="37"/>
                  </a:lnTo>
                  <a:lnTo>
                    <a:pt x="5" y="49"/>
                  </a:lnTo>
                  <a:lnTo>
                    <a:pt x="0" y="62"/>
                  </a:lnTo>
                  <a:lnTo>
                    <a:pt x="0" y="76"/>
                  </a:lnTo>
                  <a:lnTo>
                    <a:pt x="3" y="91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lnTo>
                    <a:pt x="10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1369" y="1728"/>
              <a:ext cx="239" cy="95"/>
            </a:xfrm>
            <a:custGeom>
              <a:avLst/>
              <a:gdLst/>
              <a:ahLst/>
              <a:cxnLst>
                <a:cxn ang="0">
                  <a:pos x="3" y="95"/>
                </a:cxn>
                <a:cxn ang="0">
                  <a:pos x="7" y="73"/>
                </a:cxn>
                <a:cxn ang="0">
                  <a:pos x="15" y="58"/>
                </a:cxn>
                <a:cxn ang="0">
                  <a:pos x="29" y="46"/>
                </a:cxn>
                <a:cxn ang="0">
                  <a:pos x="52" y="41"/>
                </a:cxn>
                <a:cxn ang="0">
                  <a:pos x="59" y="39"/>
                </a:cxn>
                <a:cxn ang="0">
                  <a:pos x="66" y="39"/>
                </a:cxn>
                <a:cxn ang="0">
                  <a:pos x="73" y="39"/>
                </a:cxn>
                <a:cxn ang="0">
                  <a:pos x="80" y="39"/>
                </a:cxn>
                <a:cxn ang="0">
                  <a:pos x="86" y="41"/>
                </a:cxn>
                <a:cxn ang="0">
                  <a:pos x="93" y="41"/>
                </a:cxn>
                <a:cxn ang="0">
                  <a:pos x="100" y="42"/>
                </a:cxn>
                <a:cxn ang="0">
                  <a:pos x="107" y="42"/>
                </a:cxn>
                <a:cxn ang="0">
                  <a:pos x="124" y="42"/>
                </a:cxn>
                <a:cxn ang="0">
                  <a:pos x="139" y="42"/>
                </a:cxn>
                <a:cxn ang="0">
                  <a:pos x="156" y="42"/>
                </a:cxn>
                <a:cxn ang="0">
                  <a:pos x="173" y="42"/>
                </a:cxn>
                <a:cxn ang="0">
                  <a:pos x="190" y="44"/>
                </a:cxn>
                <a:cxn ang="0">
                  <a:pos x="205" y="46"/>
                </a:cxn>
                <a:cxn ang="0">
                  <a:pos x="222" y="47"/>
                </a:cxn>
                <a:cxn ang="0">
                  <a:pos x="237" y="52"/>
                </a:cxn>
                <a:cxn ang="0">
                  <a:pos x="239" y="52"/>
                </a:cxn>
                <a:cxn ang="0">
                  <a:pos x="239" y="49"/>
                </a:cxn>
                <a:cxn ang="0">
                  <a:pos x="239" y="47"/>
                </a:cxn>
                <a:cxn ang="0">
                  <a:pos x="239" y="47"/>
                </a:cxn>
                <a:cxn ang="0">
                  <a:pos x="227" y="42"/>
                </a:cxn>
                <a:cxn ang="0">
                  <a:pos x="217" y="39"/>
                </a:cxn>
                <a:cxn ang="0">
                  <a:pos x="205" y="36"/>
                </a:cxn>
                <a:cxn ang="0">
                  <a:pos x="192" y="32"/>
                </a:cxn>
                <a:cxn ang="0">
                  <a:pos x="180" y="30"/>
                </a:cxn>
                <a:cxn ang="0">
                  <a:pos x="168" y="27"/>
                </a:cxn>
                <a:cxn ang="0">
                  <a:pos x="156" y="25"/>
                </a:cxn>
                <a:cxn ang="0">
                  <a:pos x="144" y="22"/>
                </a:cxn>
                <a:cxn ang="0">
                  <a:pos x="134" y="19"/>
                </a:cxn>
                <a:cxn ang="0">
                  <a:pos x="124" y="13"/>
                </a:cxn>
                <a:cxn ang="0">
                  <a:pos x="112" y="10"/>
                </a:cxn>
                <a:cxn ang="0">
                  <a:pos x="102" y="7"/>
                </a:cxn>
                <a:cxn ang="0">
                  <a:pos x="90" y="3"/>
                </a:cxn>
                <a:cxn ang="0">
                  <a:pos x="78" y="0"/>
                </a:cxn>
                <a:cxn ang="0">
                  <a:pos x="68" y="0"/>
                </a:cxn>
                <a:cxn ang="0">
                  <a:pos x="56" y="2"/>
                </a:cxn>
                <a:cxn ang="0">
                  <a:pos x="49" y="3"/>
                </a:cxn>
                <a:cxn ang="0">
                  <a:pos x="40" y="7"/>
                </a:cxn>
                <a:cxn ang="0">
                  <a:pos x="32" y="10"/>
                </a:cxn>
                <a:cxn ang="0">
                  <a:pos x="25" y="13"/>
                </a:cxn>
                <a:cxn ang="0">
                  <a:pos x="18" y="19"/>
                </a:cxn>
                <a:cxn ang="0">
                  <a:pos x="12" y="24"/>
                </a:cxn>
                <a:cxn ang="0">
                  <a:pos x="7" y="30"/>
                </a:cxn>
                <a:cxn ang="0">
                  <a:pos x="3" y="37"/>
                </a:cxn>
                <a:cxn ang="0">
                  <a:pos x="0" y="52"/>
                </a:cxn>
                <a:cxn ang="0">
                  <a:pos x="0" y="66"/>
                </a:cxn>
                <a:cxn ang="0">
                  <a:pos x="1" y="80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  <a:cxn ang="0">
                  <a:pos x="3" y="95"/>
                </a:cxn>
              </a:cxnLst>
              <a:rect l="0" t="0" r="r" b="b"/>
              <a:pathLst>
                <a:path w="239" h="95">
                  <a:moveTo>
                    <a:pt x="3" y="95"/>
                  </a:moveTo>
                  <a:lnTo>
                    <a:pt x="7" y="73"/>
                  </a:lnTo>
                  <a:lnTo>
                    <a:pt x="15" y="58"/>
                  </a:lnTo>
                  <a:lnTo>
                    <a:pt x="29" y="46"/>
                  </a:lnTo>
                  <a:lnTo>
                    <a:pt x="52" y="41"/>
                  </a:lnTo>
                  <a:lnTo>
                    <a:pt x="59" y="39"/>
                  </a:lnTo>
                  <a:lnTo>
                    <a:pt x="66" y="39"/>
                  </a:lnTo>
                  <a:lnTo>
                    <a:pt x="73" y="39"/>
                  </a:lnTo>
                  <a:lnTo>
                    <a:pt x="80" y="39"/>
                  </a:lnTo>
                  <a:lnTo>
                    <a:pt x="86" y="41"/>
                  </a:lnTo>
                  <a:lnTo>
                    <a:pt x="93" y="41"/>
                  </a:lnTo>
                  <a:lnTo>
                    <a:pt x="100" y="42"/>
                  </a:lnTo>
                  <a:lnTo>
                    <a:pt x="107" y="42"/>
                  </a:lnTo>
                  <a:lnTo>
                    <a:pt x="124" y="42"/>
                  </a:lnTo>
                  <a:lnTo>
                    <a:pt x="139" y="42"/>
                  </a:lnTo>
                  <a:lnTo>
                    <a:pt x="156" y="42"/>
                  </a:lnTo>
                  <a:lnTo>
                    <a:pt x="173" y="42"/>
                  </a:lnTo>
                  <a:lnTo>
                    <a:pt x="190" y="44"/>
                  </a:lnTo>
                  <a:lnTo>
                    <a:pt x="205" y="46"/>
                  </a:lnTo>
                  <a:lnTo>
                    <a:pt x="222" y="47"/>
                  </a:lnTo>
                  <a:lnTo>
                    <a:pt x="237" y="52"/>
                  </a:lnTo>
                  <a:lnTo>
                    <a:pt x="239" y="52"/>
                  </a:lnTo>
                  <a:lnTo>
                    <a:pt x="239" y="49"/>
                  </a:lnTo>
                  <a:lnTo>
                    <a:pt x="239" y="47"/>
                  </a:lnTo>
                  <a:lnTo>
                    <a:pt x="239" y="47"/>
                  </a:lnTo>
                  <a:lnTo>
                    <a:pt x="227" y="42"/>
                  </a:lnTo>
                  <a:lnTo>
                    <a:pt x="217" y="39"/>
                  </a:lnTo>
                  <a:lnTo>
                    <a:pt x="205" y="36"/>
                  </a:lnTo>
                  <a:lnTo>
                    <a:pt x="192" y="32"/>
                  </a:lnTo>
                  <a:lnTo>
                    <a:pt x="180" y="30"/>
                  </a:lnTo>
                  <a:lnTo>
                    <a:pt x="168" y="27"/>
                  </a:lnTo>
                  <a:lnTo>
                    <a:pt x="156" y="25"/>
                  </a:lnTo>
                  <a:lnTo>
                    <a:pt x="144" y="22"/>
                  </a:lnTo>
                  <a:lnTo>
                    <a:pt x="134" y="19"/>
                  </a:lnTo>
                  <a:lnTo>
                    <a:pt x="124" y="13"/>
                  </a:lnTo>
                  <a:lnTo>
                    <a:pt x="112" y="10"/>
                  </a:lnTo>
                  <a:lnTo>
                    <a:pt x="102" y="7"/>
                  </a:lnTo>
                  <a:lnTo>
                    <a:pt x="90" y="3"/>
                  </a:lnTo>
                  <a:lnTo>
                    <a:pt x="78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9" y="3"/>
                  </a:lnTo>
                  <a:lnTo>
                    <a:pt x="40" y="7"/>
                  </a:lnTo>
                  <a:lnTo>
                    <a:pt x="32" y="10"/>
                  </a:lnTo>
                  <a:lnTo>
                    <a:pt x="25" y="13"/>
                  </a:lnTo>
                  <a:lnTo>
                    <a:pt x="18" y="19"/>
                  </a:lnTo>
                  <a:lnTo>
                    <a:pt x="12" y="24"/>
                  </a:lnTo>
                  <a:lnTo>
                    <a:pt x="7" y="30"/>
                  </a:lnTo>
                  <a:lnTo>
                    <a:pt x="3" y="37"/>
                  </a:lnTo>
                  <a:lnTo>
                    <a:pt x="0" y="52"/>
                  </a:lnTo>
                  <a:lnTo>
                    <a:pt x="0" y="66"/>
                  </a:lnTo>
                  <a:lnTo>
                    <a:pt x="1" y="80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1520" y="1848"/>
              <a:ext cx="66" cy="7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" y="7"/>
                </a:cxn>
                <a:cxn ang="0">
                  <a:pos x="15" y="7"/>
                </a:cxn>
                <a:cxn ang="0">
                  <a:pos x="22" y="7"/>
                </a:cxn>
                <a:cxn ang="0">
                  <a:pos x="29" y="10"/>
                </a:cxn>
                <a:cxn ang="0">
                  <a:pos x="36" y="14"/>
                </a:cxn>
                <a:cxn ang="0">
                  <a:pos x="41" y="17"/>
                </a:cxn>
                <a:cxn ang="0">
                  <a:pos x="46" y="22"/>
                </a:cxn>
                <a:cxn ang="0">
                  <a:pos x="49" y="29"/>
                </a:cxn>
                <a:cxn ang="0">
                  <a:pos x="54" y="39"/>
                </a:cxn>
                <a:cxn ang="0">
                  <a:pos x="58" y="51"/>
                </a:cxn>
                <a:cxn ang="0">
                  <a:pos x="58" y="65"/>
                </a:cxn>
                <a:cxn ang="0">
                  <a:pos x="59" y="77"/>
                </a:cxn>
                <a:cxn ang="0">
                  <a:pos x="59" y="78"/>
                </a:cxn>
                <a:cxn ang="0">
                  <a:pos x="63" y="77"/>
                </a:cxn>
                <a:cxn ang="0">
                  <a:pos x="64" y="75"/>
                </a:cxn>
                <a:cxn ang="0">
                  <a:pos x="64" y="73"/>
                </a:cxn>
                <a:cxn ang="0">
                  <a:pos x="66" y="58"/>
                </a:cxn>
                <a:cxn ang="0">
                  <a:pos x="66" y="43"/>
                </a:cxn>
                <a:cxn ang="0">
                  <a:pos x="64" y="29"/>
                </a:cxn>
                <a:cxn ang="0">
                  <a:pos x="58" y="16"/>
                </a:cxn>
                <a:cxn ang="0">
                  <a:pos x="52" y="9"/>
                </a:cxn>
                <a:cxn ang="0">
                  <a:pos x="46" y="4"/>
                </a:cxn>
                <a:cxn ang="0">
                  <a:pos x="39" y="0"/>
                </a:cxn>
                <a:cxn ang="0">
                  <a:pos x="32" y="0"/>
                </a:cxn>
                <a:cxn ang="0">
                  <a:pos x="24" y="0"/>
                </a:cxn>
                <a:cxn ang="0">
                  <a:pos x="15" y="4"/>
                </a:cxn>
                <a:cxn ang="0">
                  <a:pos x="8" y="5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66" h="78">
                  <a:moveTo>
                    <a:pt x="0" y="9"/>
                  </a:moveTo>
                  <a:lnTo>
                    <a:pt x="7" y="7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9" y="10"/>
                  </a:lnTo>
                  <a:lnTo>
                    <a:pt x="36" y="14"/>
                  </a:lnTo>
                  <a:lnTo>
                    <a:pt x="41" y="17"/>
                  </a:lnTo>
                  <a:lnTo>
                    <a:pt x="46" y="22"/>
                  </a:lnTo>
                  <a:lnTo>
                    <a:pt x="49" y="29"/>
                  </a:lnTo>
                  <a:lnTo>
                    <a:pt x="54" y="39"/>
                  </a:lnTo>
                  <a:lnTo>
                    <a:pt x="58" y="51"/>
                  </a:lnTo>
                  <a:lnTo>
                    <a:pt x="58" y="65"/>
                  </a:lnTo>
                  <a:lnTo>
                    <a:pt x="59" y="77"/>
                  </a:lnTo>
                  <a:lnTo>
                    <a:pt x="59" y="78"/>
                  </a:lnTo>
                  <a:lnTo>
                    <a:pt x="63" y="77"/>
                  </a:lnTo>
                  <a:lnTo>
                    <a:pt x="64" y="75"/>
                  </a:lnTo>
                  <a:lnTo>
                    <a:pt x="64" y="73"/>
                  </a:lnTo>
                  <a:lnTo>
                    <a:pt x="66" y="58"/>
                  </a:lnTo>
                  <a:lnTo>
                    <a:pt x="66" y="43"/>
                  </a:lnTo>
                  <a:lnTo>
                    <a:pt x="64" y="29"/>
                  </a:lnTo>
                  <a:lnTo>
                    <a:pt x="58" y="16"/>
                  </a:lnTo>
                  <a:lnTo>
                    <a:pt x="52" y="9"/>
                  </a:lnTo>
                  <a:lnTo>
                    <a:pt x="46" y="4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5" y="4"/>
                  </a:lnTo>
                  <a:lnTo>
                    <a:pt x="8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1561" y="1809"/>
              <a:ext cx="6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4"/>
                </a:cxn>
                <a:cxn ang="0">
                  <a:pos x="23" y="7"/>
                </a:cxn>
                <a:cxn ang="0">
                  <a:pos x="34" y="12"/>
                </a:cxn>
                <a:cxn ang="0">
                  <a:pos x="44" y="21"/>
                </a:cxn>
                <a:cxn ang="0">
                  <a:pos x="51" y="29"/>
                </a:cxn>
                <a:cxn ang="0">
                  <a:pos x="57" y="38"/>
                </a:cxn>
                <a:cxn ang="0">
                  <a:pos x="62" y="49"/>
                </a:cxn>
                <a:cxn ang="0">
                  <a:pos x="66" y="61"/>
                </a:cxn>
                <a:cxn ang="0">
                  <a:pos x="66" y="61"/>
                </a:cxn>
                <a:cxn ang="0">
                  <a:pos x="68" y="61"/>
                </a:cxn>
                <a:cxn ang="0">
                  <a:pos x="68" y="61"/>
                </a:cxn>
                <a:cxn ang="0">
                  <a:pos x="68" y="60"/>
                </a:cxn>
                <a:cxn ang="0">
                  <a:pos x="66" y="48"/>
                </a:cxn>
                <a:cxn ang="0">
                  <a:pos x="62" y="38"/>
                </a:cxn>
                <a:cxn ang="0">
                  <a:pos x="57" y="29"/>
                </a:cxn>
                <a:cxn ang="0">
                  <a:pos x="51" y="21"/>
                </a:cxn>
                <a:cxn ang="0">
                  <a:pos x="45" y="16"/>
                </a:cxn>
                <a:cxn ang="0">
                  <a:pos x="39" y="12"/>
                </a:cxn>
                <a:cxn ang="0">
                  <a:pos x="34" y="9"/>
                </a:cxn>
                <a:cxn ang="0">
                  <a:pos x="27" y="5"/>
                </a:cxn>
                <a:cxn ang="0">
                  <a:pos x="20" y="4"/>
                </a:cxn>
                <a:cxn ang="0">
                  <a:pos x="13" y="2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8" h="61">
                  <a:moveTo>
                    <a:pt x="0" y="0"/>
                  </a:moveTo>
                  <a:lnTo>
                    <a:pt x="11" y="4"/>
                  </a:lnTo>
                  <a:lnTo>
                    <a:pt x="23" y="7"/>
                  </a:lnTo>
                  <a:lnTo>
                    <a:pt x="34" y="12"/>
                  </a:lnTo>
                  <a:lnTo>
                    <a:pt x="44" y="21"/>
                  </a:lnTo>
                  <a:lnTo>
                    <a:pt x="51" y="29"/>
                  </a:lnTo>
                  <a:lnTo>
                    <a:pt x="57" y="38"/>
                  </a:lnTo>
                  <a:lnTo>
                    <a:pt x="62" y="49"/>
                  </a:lnTo>
                  <a:lnTo>
                    <a:pt x="66" y="61"/>
                  </a:lnTo>
                  <a:lnTo>
                    <a:pt x="66" y="61"/>
                  </a:lnTo>
                  <a:lnTo>
                    <a:pt x="68" y="61"/>
                  </a:lnTo>
                  <a:lnTo>
                    <a:pt x="68" y="61"/>
                  </a:lnTo>
                  <a:lnTo>
                    <a:pt x="68" y="60"/>
                  </a:lnTo>
                  <a:lnTo>
                    <a:pt x="66" y="48"/>
                  </a:lnTo>
                  <a:lnTo>
                    <a:pt x="62" y="38"/>
                  </a:lnTo>
                  <a:lnTo>
                    <a:pt x="57" y="29"/>
                  </a:lnTo>
                  <a:lnTo>
                    <a:pt x="51" y="21"/>
                  </a:lnTo>
                  <a:lnTo>
                    <a:pt x="45" y="16"/>
                  </a:lnTo>
                  <a:lnTo>
                    <a:pt x="39" y="12"/>
                  </a:lnTo>
                  <a:lnTo>
                    <a:pt x="34" y="9"/>
                  </a:lnTo>
                  <a:lnTo>
                    <a:pt x="27" y="5"/>
                  </a:lnTo>
                  <a:lnTo>
                    <a:pt x="20" y="4"/>
                  </a:lnTo>
                  <a:lnTo>
                    <a:pt x="13" y="2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1586" y="1772"/>
              <a:ext cx="66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3"/>
                </a:cxn>
                <a:cxn ang="0">
                  <a:pos x="24" y="7"/>
                </a:cxn>
                <a:cxn ang="0">
                  <a:pos x="34" y="12"/>
                </a:cxn>
                <a:cxn ang="0">
                  <a:pos x="43" y="20"/>
                </a:cxn>
                <a:cxn ang="0">
                  <a:pos x="48" y="31"/>
                </a:cxn>
                <a:cxn ang="0">
                  <a:pos x="53" y="41"/>
                </a:cxn>
                <a:cxn ang="0">
                  <a:pos x="56" y="51"/>
                </a:cxn>
                <a:cxn ang="0">
                  <a:pos x="61" y="61"/>
                </a:cxn>
                <a:cxn ang="0">
                  <a:pos x="61" y="63"/>
                </a:cxn>
                <a:cxn ang="0">
                  <a:pos x="65" y="61"/>
                </a:cxn>
                <a:cxn ang="0">
                  <a:pos x="66" y="59"/>
                </a:cxn>
                <a:cxn ang="0">
                  <a:pos x="66" y="58"/>
                </a:cxn>
                <a:cxn ang="0">
                  <a:pos x="65" y="47"/>
                </a:cxn>
                <a:cxn ang="0">
                  <a:pos x="61" y="36"/>
                </a:cxn>
                <a:cxn ang="0">
                  <a:pos x="58" y="25"/>
                </a:cxn>
                <a:cxn ang="0">
                  <a:pos x="51" y="15"/>
                </a:cxn>
                <a:cxn ang="0">
                  <a:pos x="41" y="7"/>
                </a:cxn>
                <a:cxn ang="0">
                  <a:pos x="27" y="3"/>
                </a:cxn>
                <a:cxn ang="0">
                  <a:pos x="1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6" h="63">
                  <a:moveTo>
                    <a:pt x="0" y="0"/>
                  </a:moveTo>
                  <a:lnTo>
                    <a:pt x="12" y="3"/>
                  </a:lnTo>
                  <a:lnTo>
                    <a:pt x="24" y="7"/>
                  </a:lnTo>
                  <a:lnTo>
                    <a:pt x="34" y="12"/>
                  </a:lnTo>
                  <a:lnTo>
                    <a:pt x="43" y="20"/>
                  </a:lnTo>
                  <a:lnTo>
                    <a:pt x="48" y="31"/>
                  </a:lnTo>
                  <a:lnTo>
                    <a:pt x="53" y="41"/>
                  </a:lnTo>
                  <a:lnTo>
                    <a:pt x="56" y="51"/>
                  </a:lnTo>
                  <a:lnTo>
                    <a:pt x="61" y="61"/>
                  </a:lnTo>
                  <a:lnTo>
                    <a:pt x="61" y="63"/>
                  </a:lnTo>
                  <a:lnTo>
                    <a:pt x="65" y="61"/>
                  </a:lnTo>
                  <a:lnTo>
                    <a:pt x="66" y="59"/>
                  </a:lnTo>
                  <a:lnTo>
                    <a:pt x="66" y="58"/>
                  </a:lnTo>
                  <a:lnTo>
                    <a:pt x="65" y="47"/>
                  </a:lnTo>
                  <a:lnTo>
                    <a:pt x="61" y="36"/>
                  </a:lnTo>
                  <a:lnTo>
                    <a:pt x="58" y="25"/>
                  </a:lnTo>
                  <a:lnTo>
                    <a:pt x="51" y="15"/>
                  </a:lnTo>
                  <a:lnTo>
                    <a:pt x="41" y="7"/>
                  </a:lnTo>
                  <a:lnTo>
                    <a:pt x="27" y="3"/>
                  </a:lnTo>
                  <a:lnTo>
                    <a:pt x="1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1676" y="2284"/>
              <a:ext cx="802" cy="616"/>
            </a:xfrm>
            <a:custGeom>
              <a:avLst/>
              <a:gdLst/>
              <a:ahLst/>
              <a:cxnLst>
                <a:cxn ang="0">
                  <a:pos x="27" y="37"/>
                </a:cxn>
                <a:cxn ang="0">
                  <a:pos x="82" y="112"/>
                </a:cxn>
                <a:cxn ang="0">
                  <a:pos x="141" y="185"/>
                </a:cxn>
                <a:cxn ang="0">
                  <a:pos x="202" y="254"/>
                </a:cxn>
                <a:cxn ang="0">
                  <a:pos x="268" y="321"/>
                </a:cxn>
                <a:cxn ang="0">
                  <a:pos x="338" y="382"/>
                </a:cxn>
                <a:cxn ang="0">
                  <a:pos x="411" y="439"/>
                </a:cxn>
                <a:cxn ang="0">
                  <a:pos x="487" y="490"/>
                </a:cxn>
                <a:cxn ang="0">
                  <a:pos x="550" y="526"/>
                </a:cxn>
                <a:cxn ang="0">
                  <a:pos x="594" y="548"/>
                </a:cxn>
                <a:cxn ang="0">
                  <a:pos x="640" y="568"/>
                </a:cxn>
                <a:cxn ang="0">
                  <a:pos x="686" y="585"/>
                </a:cxn>
                <a:cxn ang="0">
                  <a:pos x="715" y="595"/>
                </a:cxn>
                <a:cxn ang="0">
                  <a:pos x="729" y="600"/>
                </a:cxn>
                <a:cxn ang="0">
                  <a:pos x="744" y="605"/>
                </a:cxn>
                <a:cxn ang="0">
                  <a:pos x="757" y="609"/>
                </a:cxn>
                <a:cxn ang="0">
                  <a:pos x="771" y="612"/>
                </a:cxn>
                <a:cxn ang="0">
                  <a:pos x="788" y="614"/>
                </a:cxn>
                <a:cxn ang="0">
                  <a:pos x="795" y="616"/>
                </a:cxn>
                <a:cxn ang="0">
                  <a:pos x="802" y="607"/>
                </a:cxn>
                <a:cxn ang="0">
                  <a:pos x="797" y="597"/>
                </a:cxn>
                <a:cxn ang="0">
                  <a:pos x="781" y="587"/>
                </a:cxn>
                <a:cxn ang="0">
                  <a:pos x="763" y="582"/>
                </a:cxn>
                <a:cxn ang="0">
                  <a:pos x="746" y="577"/>
                </a:cxn>
                <a:cxn ang="0">
                  <a:pos x="715" y="568"/>
                </a:cxn>
                <a:cxn ang="0">
                  <a:pos x="669" y="551"/>
                </a:cxn>
                <a:cxn ang="0">
                  <a:pos x="623" y="533"/>
                </a:cxn>
                <a:cxn ang="0">
                  <a:pos x="579" y="512"/>
                </a:cxn>
                <a:cxn ang="0">
                  <a:pos x="515" y="480"/>
                </a:cxn>
                <a:cxn ang="0">
                  <a:pos x="433" y="431"/>
                </a:cxn>
                <a:cxn ang="0">
                  <a:pos x="357" y="377"/>
                </a:cxn>
                <a:cxn ang="0">
                  <a:pos x="284" y="317"/>
                </a:cxn>
                <a:cxn ang="0">
                  <a:pos x="214" y="253"/>
                </a:cxn>
                <a:cxn ang="0">
                  <a:pos x="150" y="185"/>
                </a:cxn>
                <a:cxn ang="0">
                  <a:pos x="87" y="114"/>
                </a:cxn>
                <a:cxn ang="0">
                  <a:pos x="29" y="3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02" h="616">
                  <a:moveTo>
                    <a:pt x="0" y="0"/>
                  </a:moveTo>
                  <a:lnTo>
                    <a:pt x="27" y="37"/>
                  </a:lnTo>
                  <a:lnTo>
                    <a:pt x="54" y="75"/>
                  </a:lnTo>
                  <a:lnTo>
                    <a:pt x="82" y="112"/>
                  </a:lnTo>
                  <a:lnTo>
                    <a:pt x="110" y="149"/>
                  </a:lnTo>
                  <a:lnTo>
                    <a:pt x="141" y="185"/>
                  </a:lnTo>
                  <a:lnTo>
                    <a:pt x="172" y="219"/>
                  </a:lnTo>
                  <a:lnTo>
                    <a:pt x="202" y="254"/>
                  </a:lnTo>
                  <a:lnTo>
                    <a:pt x="234" y="287"/>
                  </a:lnTo>
                  <a:lnTo>
                    <a:pt x="268" y="321"/>
                  </a:lnTo>
                  <a:lnTo>
                    <a:pt x="302" y="351"/>
                  </a:lnTo>
                  <a:lnTo>
                    <a:pt x="338" y="382"/>
                  </a:lnTo>
                  <a:lnTo>
                    <a:pt x="374" y="410"/>
                  </a:lnTo>
                  <a:lnTo>
                    <a:pt x="411" y="439"/>
                  </a:lnTo>
                  <a:lnTo>
                    <a:pt x="448" y="465"/>
                  </a:lnTo>
                  <a:lnTo>
                    <a:pt x="487" y="490"/>
                  </a:lnTo>
                  <a:lnTo>
                    <a:pt x="528" y="514"/>
                  </a:lnTo>
                  <a:lnTo>
                    <a:pt x="550" y="526"/>
                  </a:lnTo>
                  <a:lnTo>
                    <a:pt x="572" y="538"/>
                  </a:lnTo>
                  <a:lnTo>
                    <a:pt x="594" y="548"/>
                  </a:lnTo>
                  <a:lnTo>
                    <a:pt x="617" y="558"/>
                  </a:lnTo>
                  <a:lnTo>
                    <a:pt x="640" y="568"/>
                  </a:lnTo>
                  <a:lnTo>
                    <a:pt x="662" y="577"/>
                  </a:lnTo>
                  <a:lnTo>
                    <a:pt x="686" y="585"/>
                  </a:lnTo>
                  <a:lnTo>
                    <a:pt x="708" y="594"/>
                  </a:lnTo>
                  <a:lnTo>
                    <a:pt x="715" y="595"/>
                  </a:lnTo>
                  <a:lnTo>
                    <a:pt x="722" y="599"/>
                  </a:lnTo>
                  <a:lnTo>
                    <a:pt x="729" y="600"/>
                  </a:lnTo>
                  <a:lnTo>
                    <a:pt x="737" y="602"/>
                  </a:lnTo>
                  <a:lnTo>
                    <a:pt x="744" y="605"/>
                  </a:lnTo>
                  <a:lnTo>
                    <a:pt x="751" y="607"/>
                  </a:lnTo>
                  <a:lnTo>
                    <a:pt x="757" y="609"/>
                  </a:lnTo>
                  <a:lnTo>
                    <a:pt x="764" y="611"/>
                  </a:lnTo>
                  <a:lnTo>
                    <a:pt x="771" y="612"/>
                  </a:lnTo>
                  <a:lnTo>
                    <a:pt x="780" y="612"/>
                  </a:lnTo>
                  <a:lnTo>
                    <a:pt x="788" y="614"/>
                  </a:lnTo>
                  <a:lnTo>
                    <a:pt x="791" y="614"/>
                  </a:lnTo>
                  <a:lnTo>
                    <a:pt x="795" y="616"/>
                  </a:lnTo>
                  <a:lnTo>
                    <a:pt x="800" y="612"/>
                  </a:lnTo>
                  <a:lnTo>
                    <a:pt x="802" y="607"/>
                  </a:lnTo>
                  <a:lnTo>
                    <a:pt x="802" y="602"/>
                  </a:lnTo>
                  <a:lnTo>
                    <a:pt x="797" y="597"/>
                  </a:lnTo>
                  <a:lnTo>
                    <a:pt x="790" y="592"/>
                  </a:lnTo>
                  <a:lnTo>
                    <a:pt x="781" y="587"/>
                  </a:lnTo>
                  <a:lnTo>
                    <a:pt x="773" y="583"/>
                  </a:lnTo>
                  <a:lnTo>
                    <a:pt x="763" y="582"/>
                  </a:lnTo>
                  <a:lnTo>
                    <a:pt x="754" y="578"/>
                  </a:lnTo>
                  <a:lnTo>
                    <a:pt x="746" y="577"/>
                  </a:lnTo>
                  <a:lnTo>
                    <a:pt x="737" y="575"/>
                  </a:lnTo>
                  <a:lnTo>
                    <a:pt x="715" y="568"/>
                  </a:lnTo>
                  <a:lnTo>
                    <a:pt x="691" y="560"/>
                  </a:lnTo>
                  <a:lnTo>
                    <a:pt x="669" y="551"/>
                  </a:lnTo>
                  <a:lnTo>
                    <a:pt x="645" y="543"/>
                  </a:lnTo>
                  <a:lnTo>
                    <a:pt x="623" y="533"/>
                  </a:lnTo>
                  <a:lnTo>
                    <a:pt x="601" y="522"/>
                  </a:lnTo>
                  <a:lnTo>
                    <a:pt x="579" y="512"/>
                  </a:lnTo>
                  <a:lnTo>
                    <a:pt x="557" y="502"/>
                  </a:lnTo>
                  <a:lnTo>
                    <a:pt x="515" y="480"/>
                  </a:lnTo>
                  <a:lnTo>
                    <a:pt x="474" y="456"/>
                  </a:lnTo>
                  <a:lnTo>
                    <a:pt x="433" y="431"/>
                  </a:lnTo>
                  <a:lnTo>
                    <a:pt x="394" y="404"/>
                  </a:lnTo>
                  <a:lnTo>
                    <a:pt x="357" y="377"/>
                  </a:lnTo>
                  <a:lnTo>
                    <a:pt x="319" y="348"/>
                  </a:lnTo>
                  <a:lnTo>
                    <a:pt x="284" y="317"/>
                  </a:lnTo>
                  <a:lnTo>
                    <a:pt x="248" y="285"/>
                  </a:lnTo>
                  <a:lnTo>
                    <a:pt x="214" y="253"/>
                  </a:lnTo>
                  <a:lnTo>
                    <a:pt x="182" y="219"/>
                  </a:lnTo>
                  <a:lnTo>
                    <a:pt x="150" y="185"/>
                  </a:lnTo>
                  <a:lnTo>
                    <a:pt x="117" y="149"/>
                  </a:lnTo>
                  <a:lnTo>
                    <a:pt x="87" y="114"/>
                  </a:lnTo>
                  <a:lnTo>
                    <a:pt x="58" y="76"/>
                  </a:lnTo>
                  <a:lnTo>
                    <a:pt x="29" y="3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1822" y="2060"/>
              <a:ext cx="705" cy="562"/>
            </a:xfrm>
            <a:custGeom>
              <a:avLst/>
              <a:gdLst/>
              <a:ahLst/>
              <a:cxnLst>
                <a:cxn ang="0">
                  <a:pos x="17" y="21"/>
                </a:cxn>
                <a:cxn ang="0">
                  <a:pos x="49" y="61"/>
                </a:cxn>
                <a:cxn ang="0">
                  <a:pos x="80" y="104"/>
                </a:cxn>
                <a:cxn ang="0">
                  <a:pos x="117" y="139"/>
                </a:cxn>
                <a:cxn ang="0">
                  <a:pos x="167" y="170"/>
                </a:cxn>
                <a:cxn ang="0">
                  <a:pos x="223" y="194"/>
                </a:cxn>
                <a:cxn ang="0">
                  <a:pos x="279" y="211"/>
                </a:cxn>
                <a:cxn ang="0">
                  <a:pos x="338" y="222"/>
                </a:cxn>
                <a:cxn ang="0">
                  <a:pos x="384" y="233"/>
                </a:cxn>
                <a:cxn ang="0">
                  <a:pos x="413" y="241"/>
                </a:cxn>
                <a:cxn ang="0">
                  <a:pos x="442" y="253"/>
                </a:cxn>
                <a:cxn ang="0">
                  <a:pos x="469" y="265"/>
                </a:cxn>
                <a:cxn ang="0">
                  <a:pos x="496" y="280"/>
                </a:cxn>
                <a:cxn ang="0">
                  <a:pos x="520" y="297"/>
                </a:cxn>
                <a:cxn ang="0">
                  <a:pos x="542" y="316"/>
                </a:cxn>
                <a:cxn ang="0">
                  <a:pos x="566" y="334"/>
                </a:cxn>
                <a:cxn ang="0">
                  <a:pos x="603" y="363"/>
                </a:cxn>
                <a:cxn ang="0">
                  <a:pos x="644" y="411"/>
                </a:cxn>
                <a:cxn ang="0">
                  <a:pos x="673" y="467"/>
                </a:cxn>
                <a:cxn ang="0">
                  <a:pos x="693" y="528"/>
                </a:cxn>
                <a:cxn ang="0">
                  <a:pos x="700" y="562"/>
                </a:cxn>
                <a:cxn ang="0">
                  <a:pos x="705" y="558"/>
                </a:cxn>
                <a:cxn ang="0">
                  <a:pos x="701" y="529"/>
                </a:cxn>
                <a:cxn ang="0">
                  <a:pos x="690" y="477"/>
                </a:cxn>
                <a:cxn ang="0">
                  <a:pos x="671" y="428"/>
                </a:cxn>
                <a:cxn ang="0">
                  <a:pos x="645" y="380"/>
                </a:cxn>
                <a:cxn ang="0">
                  <a:pos x="618" y="350"/>
                </a:cxn>
                <a:cxn ang="0">
                  <a:pos x="596" y="329"/>
                </a:cxn>
                <a:cxn ang="0">
                  <a:pos x="574" y="309"/>
                </a:cxn>
                <a:cxn ang="0">
                  <a:pos x="552" y="290"/>
                </a:cxn>
                <a:cxn ang="0">
                  <a:pos x="530" y="272"/>
                </a:cxn>
                <a:cxn ang="0">
                  <a:pos x="506" y="255"/>
                </a:cxn>
                <a:cxn ang="0">
                  <a:pos x="482" y="239"/>
                </a:cxn>
                <a:cxn ang="0">
                  <a:pos x="457" y="226"/>
                </a:cxn>
                <a:cxn ang="0">
                  <a:pos x="413" y="209"/>
                </a:cxn>
                <a:cxn ang="0">
                  <a:pos x="348" y="192"/>
                </a:cxn>
                <a:cxn ang="0">
                  <a:pos x="284" y="180"/>
                </a:cxn>
                <a:cxn ang="0">
                  <a:pos x="219" y="166"/>
                </a:cxn>
                <a:cxn ang="0">
                  <a:pos x="172" y="149"/>
                </a:cxn>
                <a:cxn ang="0">
                  <a:pos x="143" y="136"/>
                </a:cxn>
                <a:cxn ang="0">
                  <a:pos x="117" y="119"/>
                </a:cxn>
                <a:cxn ang="0">
                  <a:pos x="92" y="99"/>
                </a:cxn>
                <a:cxn ang="0">
                  <a:pos x="70" y="77"/>
                </a:cxn>
                <a:cxn ang="0">
                  <a:pos x="51" y="53"/>
                </a:cxn>
                <a:cxn ang="0">
                  <a:pos x="31" y="31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05" h="562">
                  <a:moveTo>
                    <a:pt x="0" y="2"/>
                  </a:moveTo>
                  <a:lnTo>
                    <a:pt x="17" y="21"/>
                  </a:lnTo>
                  <a:lnTo>
                    <a:pt x="34" y="41"/>
                  </a:lnTo>
                  <a:lnTo>
                    <a:pt x="49" y="61"/>
                  </a:lnTo>
                  <a:lnTo>
                    <a:pt x="65" y="83"/>
                  </a:lnTo>
                  <a:lnTo>
                    <a:pt x="80" y="104"/>
                  </a:lnTo>
                  <a:lnTo>
                    <a:pt x="99" y="122"/>
                  </a:lnTo>
                  <a:lnTo>
                    <a:pt x="117" y="139"/>
                  </a:lnTo>
                  <a:lnTo>
                    <a:pt x="139" y="155"/>
                  </a:lnTo>
                  <a:lnTo>
                    <a:pt x="167" y="170"/>
                  </a:lnTo>
                  <a:lnTo>
                    <a:pt x="194" y="182"/>
                  </a:lnTo>
                  <a:lnTo>
                    <a:pt x="223" y="194"/>
                  </a:lnTo>
                  <a:lnTo>
                    <a:pt x="250" y="202"/>
                  </a:lnTo>
                  <a:lnTo>
                    <a:pt x="279" y="211"/>
                  </a:lnTo>
                  <a:lnTo>
                    <a:pt x="309" y="217"/>
                  </a:lnTo>
                  <a:lnTo>
                    <a:pt x="338" y="222"/>
                  </a:lnTo>
                  <a:lnTo>
                    <a:pt x="369" y="229"/>
                  </a:lnTo>
                  <a:lnTo>
                    <a:pt x="384" y="233"/>
                  </a:lnTo>
                  <a:lnTo>
                    <a:pt x="399" y="236"/>
                  </a:lnTo>
                  <a:lnTo>
                    <a:pt x="413" y="241"/>
                  </a:lnTo>
                  <a:lnTo>
                    <a:pt x="428" y="246"/>
                  </a:lnTo>
                  <a:lnTo>
                    <a:pt x="442" y="253"/>
                  </a:lnTo>
                  <a:lnTo>
                    <a:pt x="455" y="258"/>
                  </a:lnTo>
                  <a:lnTo>
                    <a:pt x="469" y="265"/>
                  </a:lnTo>
                  <a:lnTo>
                    <a:pt x="482" y="272"/>
                  </a:lnTo>
                  <a:lnTo>
                    <a:pt x="496" y="280"/>
                  </a:lnTo>
                  <a:lnTo>
                    <a:pt x="508" y="289"/>
                  </a:lnTo>
                  <a:lnTo>
                    <a:pt x="520" y="297"/>
                  </a:lnTo>
                  <a:lnTo>
                    <a:pt x="532" y="307"/>
                  </a:lnTo>
                  <a:lnTo>
                    <a:pt x="542" y="316"/>
                  </a:lnTo>
                  <a:lnTo>
                    <a:pt x="554" y="326"/>
                  </a:lnTo>
                  <a:lnTo>
                    <a:pt x="566" y="334"/>
                  </a:lnTo>
                  <a:lnTo>
                    <a:pt x="577" y="343"/>
                  </a:lnTo>
                  <a:lnTo>
                    <a:pt x="603" y="363"/>
                  </a:lnTo>
                  <a:lnTo>
                    <a:pt x="625" y="387"/>
                  </a:lnTo>
                  <a:lnTo>
                    <a:pt x="644" y="411"/>
                  </a:lnTo>
                  <a:lnTo>
                    <a:pt x="659" y="438"/>
                  </a:lnTo>
                  <a:lnTo>
                    <a:pt x="673" y="467"/>
                  </a:lnTo>
                  <a:lnTo>
                    <a:pt x="683" y="495"/>
                  </a:lnTo>
                  <a:lnTo>
                    <a:pt x="693" y="528"/>
                  </a:lnTo>
                  <a:lnTo>
                    <a:pt x="700" y="560"/>
                  </a:lnTo>
                  <a:lnTo>
                    <a:pt x="700" y="562"/>
                  </a:lnTo>
                  <a:lnTo>
                    <a:pt x="703" y="560"/>
                  </a:lnTo>
                  <a:lnTo>
                    <a:pt x="705" y="558"/>
                  </a:lnTo>
                  <a:lnTo>
                    <a:pt x="705" y="556"/>
                  </a:lnTo>
                  <a:lnTo>
                    <a:pt x="701" y="529"/>
                  </a:lnTo>
                  <a:lnTo>
                    <a:pt x="696" y="504"/>
                  </a:lnTo>
                  <a:lnTo>
                    <a:pt x="690" y="477"/>
                  </a:lnTo>
                  <a:lnTo>
                    <a:pt x="681" y="451"/>
                  </a:lnTo>
                  <a:lnTo>
                    <a:pt x="671" y="428"/>
                  </a:lnTo>
                  <a:lnTo>
                    <a:pt x="659" y="404"/>
                  </a:lnTo>
                  <a:lnTo>
                    <a:pt x="645" y="380"/>
                  </a:lnTo>
                  <a:lnTo>
                    <a:pt x="628" y="360"/>
                  </a:lnTo>
                  <a:lnTo>
                    <a:pt x="618" y="350"/>
                  </a:lnTo>
                  <a:lnTo>
                    <a:pt x="608" y="339"/>
                  </a:lnTo>
                  <a:lnTo>
                    <a:pt x="596" y="329"/>
                  </a:lnTo>
                  <a:lnTo>
                    <a:pt x="586" y="319"/>
                  </a:lnTo>
                  <a:lnTo>
                    <a:pt x="574" y="309"/>
                  </a:lnTo>
                  <a:lnTo>
                    <a:pt x="562" y="299"/>
                  </a:lnTo>
                  <a:lnTo>
                    <a:pt x="552" y="290"/>
                  </a:lnTo>
                  <a:lnTo>
                    <a:pt x="540" y="280"/>
                  </a:lnTo>
                  <a:lnTo>
                    <a:pt x="530" y="272"/>
                  </a:lnTo>
                  <a:lnTo>
                    <a:pt x="518" y="261"/>
                  </a:lnTo>
                  <a:lnTo>
                    <a:pt x="506" y="255"/>
                  </a:lnTo>
                  <a:lnTo>
                    <a:pt x="494" y="246"/>
                  </a:lnTo>
                  <a:lnTo>
                    <a:pt x="482" y="239"/>
                  </a:lnTo>
                  <a:lnTo>
                    <a:pt x="469" y="233"/>
                  </a:lnTo>
                  <a:lnTo>
                    <a:pt x="457" y="226"/>
                  </a:lnTo>
                  <a:lnTo>
                    <a:pt x="443" y="221"/>
                  </a:lnTo>
                  <a:lnTo>
                    <a:pt x="413" y="209"/>
                  </a:lnTo>
                  <a:lnTo>
                    <a:pt x="381" y="200"/>
                  </a:lnTo>
                  <a:lnTo>
                    <a:pt x="348" y="192"/>
                  </a:lnTo>
                  <a:lnTo>
                    <a:pt x="316" y="187"/>
                  </a:lnTo>
                  <a:lnTo>
                    <a:pt x="284" y="180"/>
                  </a:lnTo>
                  <a:lnTo>
                    <a:pt x="251" y="175"/>
                  </a:lnTo>
                  <a:lnTo>
                    <a:pt x="219" y="166"/>
                  </a:lnTo>
                  <a:lnTo>
                    <a:pt x="187" y="156"/>
                  </a:lnTo>
                  <a:lnTo>
                    <a:pt x="172" y="149"/>
                  </a:lnTo>
                  <a:lnTo>
                    <a:pt x="158" y="143"/>
                  </a:lnTo>
                  <a:lnTo>
                    <a:pt x="143" y="136"/>
                  </a:lnTo>
                  <a:lnTo>
                    <a:pt x="129" y="127"/>
                  </a:lnTo>
                  <a:lnTo>
                    <a:pt x="117" y="119"/>
                  </a:lnTo>
                  <a:lnTo>
                    <a:pt x="104" y="109"/>
                  </a:lnTo>
                  <a:lnTo>
                    <a:pt x="92" y="99"/>
                  </a:lnTo>
                  <a:lnTo>
                    <a:pt x="80" y="87"/>
                  </a:lnTo>
                  <a:lnTo>
                    <a:pt x="70" y="77"/>
                  </a:lnTo>
                  <a:lnTo>
                    <a:pt x="60" y="65"/>
                  </a:lnTo>
                  <a:lnTo>
                    <a:pt x="51" y="53"/>
                  </a:lnTo>
                  <a:lnTo>
                    <a:pt x="41" y="43"/>
                  </a:lnTo>
                  <a:lnTo>
                    <a:pt x="31" y="31"/>
                  </a:lnTo>
                  <a:lnTo>
                    <a:pt x="20" y="21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2065" y="1146"/>
              <a:ext cx="666" cy="1167"/>
            </a:xfrm>
            <a:custGeom>
              <a:avLst/>
              <a:gdLst/>
              <a:ahLst/>
              <a:cxnLst>
                <a:cxn ang="0">
                  <a:pos x="628" y="24"/>
                </a:cxn>
                <a:cxn ang="0">
                  <a:pos x="559" y="71"/>
                </a:cxn>
                <a:cxn ang="0">
                  <a:pos x="489" y="122"/>
                </a:cxn>
                <a:cxn ang="0">
                  <a:pos x="426" y="178"/>
                </a:cxn>
                <a:cxn ang="0">
                  <a:pos x="368" y="239"/>
                </a:cxn>
                <a:cxn ang="0">
                  <a:pos x="316" y="302"/>
                </a:cxn>
                <a:cxn ang="0">
                  <a:pos x="267" y="368"/>
                </a:cxn>
                <a:cxn ang="0">
                  <a:pos x="221" y="436"/>
                </a:cxn>
                <a:cxn ang="0">
                  <a:pos x="153" y="550"/>
                </a:cxn>
                <a:cxn ang="0">
                  <a:pos x="80" y="716"/>
                </a:cxn>
                <a:cxn ang="0">
                  <a:pos x="31" y="892"/>
                </a:cxn>
                <a:cxn ang="0">
                  <a:pos x="5" y="1074"/>
                </a:cxn>
                <a:cxn ang="0">
                  <a:pos x="2" y="1167"/>
                </a:cxn>
                <a:cxn ang="0">
                  <a:pos x="7" y="1165"/>
                </a:cxn>
                <a:cxn ang="0">
                  <a:pos x="14" y="1118"/>
                </a:cxn>
                <a:cxn ang="0">
                  <a:pos x="24" y="1031"/>
                </a:cxn>
                <a:cxn ang="0">
                  <a:pos x="36" y="946"/>
                </a:cxn>
                <a:cxn ang="0">
                  <a:pos x="53" y="860"/>
                </a:cxn>
                <a:cxn ang="0">
                  <a:pos x="75" y="774"/>
                </a:cxn>
                <a:cxn ang="0">
                  <a:pos x="102" y="687"/>
                </a:cxn>
                <a:cxn ang="0">
                  <a:pos x="136" y="604"/>
                </a:cxn>
                <a:cxn ang="0">
                  <a:pos x="177" y="523"/>
                </a:cxn>
                <a:cxn ang="0">
                  <a:pos x="221" y="450"/>
                </a:cxn>
                <a:cxn ang="0">
                  <a:pos x="265" y="380"/>
                </a:cxn>
                <a:cxn ang="0">
                  <a:pos x="312" y="316"/>
                </a:cxn>
                <a:cxn ang="0">
                  <a:pos x="363" y="251"/>
                </a:cxn>
                <a:cxn ang="0">
                  <a:pos x="404" y="204"/>
                </a:cxn>
                <a:cxn ang="0">
                  <a:pos x="435" y="173"/>
                </a:cxn>
                <a:cxn ang="0">
                  <a:pos x="467" y="143"/>
                </a:cxn>
                <a:cxn ang="0">
                  <a:pos x="503" y="116"/>
                </a:cxn>
                <a:cxn ang="0">
                  <a:pos x="537" y="88"/>
                </a:cxn>
                <a:cxn ang="0">
                  <a:pos x="572" y="63"/>
                </a:cxn>
                <a:cxn ang="0">
                  <a:pos x="610" y="38"/>
                </a:cxn>
                <a:cxn ang="0">
                  <a:pos x="645" y="12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64" y="0"/>
                </a:cxn>
              </a:cxnLst>
              <a:rect l="0" t="0" r="r" b="b"/>
              <a:pathLst>
                <a:path w="666" h="1167">
                  <a:moveTo>
                    <a:pt x="664" y="0"/>
                  </a:moveTo>
                  <a:lnTo>
                    <a:pt x="628" y="24"/>
                  </a:lnTo>
                  <a:lnTo>
                    <a:pt x="593" y="48"/>
                  </a:lnTo>
                  <a:lnTo>
                    <a:pt x="559" y="71"/>
                  </a:lnTo>
                  <a:lnTo>
                    <a:pt x="523" y="97"/>
                  </a:lnTo>
                  <a:lnTo>
                    <a:pt x="489" y="122"/>
                  </a:lnTo>
                  <a:lnTo>
                    <a:pt x="457" y="149"/>
                  </a:lnTo>
                  <a:lnTo>
                    <a:pt x="426" y="178"/>
                  </a:lnTo>
                  <a:lnTo>
                    <a:pt x="396" y="209"/>
                  </a:lnTo>
                  <a:lnTo>
                    <a:pt x="368" y="239"/>
                  </a:lnTo>
                  <a:lnTo>
                    <a:pt x="341" y="270"/>
                  </a:lnTo>
                  <a:lnTo>
                    <a:pt x="316" y="302"/>
                  </a:lnTo>
                  <a:lnTo>
                    <a:pt x="290" y="334"/>
                  </a:lnTo>
                  <a:lnTo>
                    <a:pt x="267" y="368"/>
                  </a:lnTo>
                  <a:lnTo>
                    <a:pt x="243" y="402"/>
                  </a:lnTo>
                  <a:lnTo>
                    <a:pt x="221" y="436"/>
                  </a:lnTo>
                  <a:lnTo>
                    <a:pt x="199" y="470"/>
                  </a:lnTo>
                  <a:lnTo>
                    <a:pt x="153" y="550"/>
                  </a:lnTo>
                  <a:lnTo>
                    <a:pt x="114" y="631"/>
                  </a:lnTo>
                  <a:lnTo>
                    <a:pt x="80" y="716"/>
                  </a:lnTo>
                  <a:lnTo>
                    <a:pt x="53" y="804"/>
                  </a:lnTo>
                  <a:lnTo>
                    <a:pt x="31" y="892"/>
                  </a:lnTo>
                  <a:lnTo>
                    <a:pt x="15" y="982"/>
                  </a:lnTo>
                  <a:lnTo>
                    <a:pt x="5" y="1074"/>
                  </a:lnTo>
                  <a:lnTo>
                    <a:pt x="0" y="1165"/>
                  </a:lnTo>
                  <a:lnTo>
                    <a:pt x="2" y="1167"/>
                  </a:lnTo>
                  <a:lnTo>
                    <a:pt x="5" y="1167"/>
                  </a:lnTo>
                  <a:lnTo>
                    <a:pt x="7" y="1165"/>
                  </a:lnTo>
                  <a:lnTo>
                    <a:pt x="8" y="1162"/>
                  </a:lnTo>
                  <a:lnTo>
                    <a:pt x="14" y="1118"/>
                  </a:lnTo>
                  <a:lnTo>
                    <a:pt x="19" y="1075"/>
                  </a:lnTo>
                  <a:lnTo>
                    <a:pt x="24" y="1031"/>
                  </a:lnTo>
                  <a:lnTo>
                    <a:pt x="29" y="989"/>
                  </a:lnTo>
                  <a:lnTo>
                    <a:pt x="36" y="946"/>
                  </a:lnTo>
                  <a:lnTo>
                    <a:pt x="44" y="902"/>
                  </a:lnTo>
                  <a:lnTo>
                    <a:pt x="53" y="860"/>
                  </a:lnTo>
                  <a:lnTo>
                    <a:pt x="63" y="818"/>
                  </a:lnTo>
                  <a:lnTo>
                    <a:pt x="75" y="774"/>
                  </a:lnTo>
                  <a:lnTo>
                    <a:pt x="87" y="729"/>
                  </a:lnTo>
                  <a:lnTo>
                    <a:pt x="102" y="687"/>
                  </a:lnTo>
                  <a:lnTo>
                    <a:pt x="119" y="645"/>
                  </a:lnTo>
                  <a:lnTo>
                    <a:pt x="136" y="604"/>
                  </a:lnTo>
                  <a:lnTo>
                    <a:pt x="156" y="563"/>
                  </a:lnTo>
                  <a:lnTo>
                    <a:pt x="177" y="523"/>
                  </a:lnTo>
                  <a:lnTo>
                    <a:pt x="199" y="484"/>
                  </a:lnTo>
                  <a:lnTo>
                    <a:pt x="221" y="450"/>
                  </a:lnTo>
                  <a:lnTo>
                    <a:pt x="243" y="414"/>
                  </a:lnTo>
                  <a:lnTo>
                    <a:pt x="265" y="380"/>
                  </a:lnTo>
                  <a:lnTo>
                    <a:pt x="289" y="348"/>
                  </a:lnTo>
                  <a:lnTo>
                    <a:pt x="312" y="316"/>
                  </a:lnTo>
                  <a:lnTo>
                    <a:pt x="338" y="283"/>
                  </a:lnTo>
                  <a:lnTo>
                    <a:pt x="363" y="251"/>
                  </a:lnTo>
                  <a:lnTo>
                    <a:pt x="389" y="221"/>
                  </a:lnTo>
                  <a:lnTo>
                    <a:pt x="404" y="204"/>
                  </a:lnTo>
                  <a:lnTo>
                    <a:pt x="419" y="188"/>
                  </a:lnTo>
                  <a:lnTo>
                    <a:pt x="435" y="173"/>
                  </a:lnTo>
                  <a:lnTo>
                    <a:pt x="452" y="158"/>
                  </a:lnTo>
                  <a:lnTo>
                    <a:pt x="467" y="143"/>
                  </a:lnTo>
                  <a:lnTo>
                    <a:pt x="484" y="129"/>
                  </a:lnTo>
                  <a:lnTo>
                    <a:pt x="503" y="116"/>
                  </a:lnTo>
                  <a:lnTo>
                    <a:pt x="520" y="102"/>
                  </a:lnTo>
                  <a:lnTo>
                    <a:pt x="537" y="88"/>
                  </a:lnTo>
                  <a:lnTo>
                    <a:pt x="555" y="75"/>
                  </a:lnTo>
                  <a:lnTo>
                    <a:pt x="572" y="63"/>
                  </a:lnTo>
                  <a:lnTo>
                    <a:pt x="591" y="49"/>
                  </a:lnTo>
                  <a:lnTo>
                    <a:pt x="610" y="38"/>
                  </a:lnTo>
                  <a:lnTo>
                    <a:pt x="628" y="26"/>
                  </a:lnTo>
                  <a:lnTo>
                    <a:pt x="645" y="12"/>
                  </a:lnTo>
                  <a:lnTo>
                    <a:pt x="664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64" y="0"/>
                  </a:lnTo>
                  <a:lnTo>
                    <a:pt x="6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2493" y="1223"/>
              <a:ext cx="255" cy="424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231" y="23"/>
                </a:cxn>
                <a:cxn ang="0">
                  <a:pos x="210" y="47"/>
                </a:cxn>
                <a:cxn ang="0">
                  <a:pos x="190" y="72"/>
                </a:cxn>
                <a:cxn ang="0">
                  <a:pos x="170" y="98"/>
                </a:cxn>
                <a:cxn ang="0">
                  <a:pos x="151" y="125"/>
                </a:cxn>
                <a:cxn ang="0">
                  <a:pos x="132" y="150"/>
                </a:cxn>
                <a:cxn ang="0">
                  <a:pos x="114" y="178"/>
                </a:cxn>
                <a:cxn ang="0">
                  <a:pos x="97" y="205"/>
                </a:cxn>
                <a:cxn ang="0">
                  <a:pos x="80" y="230"/>
                </a:cxn>
                <a:cxn ang="0">
                  <a:pos x="64" y="256"/>
                </a:cxn>
                <a:cxn ang="0">
                  <a:pos x="49" y="281"/>
                </a:cxn>
                <a:cxn ang="0">
                  <a:pos x="36" y="307"/>
                </a:cxn>
                <a:cxn ang="0">
                  <a:pos x="24" y="334"/>
                </a:cxn>
                <a:cxn ang="0">
                  <a:pos x="13" y="361"/>
                </a:cxn>
                <a:cxn ang="0">
                  <a:pos x="7" y="390"/>
                </a:cxn>
                <a:cxn ang="0">
                  <a:pos x="0" y="420"/>
                </a:cxn>
                <a:cxn ang="0">
                  <a:pos x="2" y="424"/>
                </a:cxn>
                <a:cxn ang="0">
                  <a:pos x="5" y="424"/>
                </a:cxn>
                <a:cxn ang="0">
                  <a:pos x="8" y="420"/>
                </a:cxn>
                <a:cxn ang="0">
                  <a:pos x="10" y="417"/>
                </a:cxn>
                <a:cxn ang="0">
                  <a:pos x="19" y="390"/>
                </a:cxn>
                <a:cxn ang="0">
                  <a:pos x="27" y="362"/>
                </a:cxn>
                <a:cxn ang="0">
                  <a:pos x="37" y="335"/>
                </a:cxn>
                <a:cxn ang="0">
                  <a:pos x="49" y="310"/>
                </a:cxn>
                <a:cxn ang="0">
                  <a:pos x="61" y="284"/>
                </a:cxn>
                <a:cxn ang="0">
                  <a:pos x="75" y="259"/>
                </a:cxn>
                <a:cxn ang="0">
                  <a:pos x="88" y="234"/>
                </a:cxn>
                <a:cxn ang="0">
                  <a:pos x="103" y="210"/>
                </a:cxn>
                <a:cxn ang="0">
                  <a:pos x="120" y="183"/>
                </a:cxn>
                <a:cxn ang="0">
                  <a:pos x="137" y="156"/>
                </a:cxn>
                <a:cxn ang="0">
                  <a:pos x="154" y="128"/>
                </a:cxn>
                <a:cxn ang="0">
                  <a:pos x="173" y="101"/>
                </a:cxn>
                <a:cxn ang="0">
                  <a:pos x="192" y="76"/>
                </a:cxn>
                <a:cxn ang="0">
                  <a:pos x="212" y="50"/>
                </a:cxn>
                <a:cxn ang="0">
                  <a:pos x="233" y="25"/>
                </a:cxn>
                <a:cxn ang="0">
                  <a:pos x="255" y="1"/>
                </a:cxn>
                <a:cxn ang="0">
                  <a:pos x="255" y="1"/>
                </a:cxn>
                <a:cxn ang="0">
                  <a:pos x="255" y="0"/>
                </a:cxn>
                <a:cxn ang="0">
                  <a:pos x="255" y="0"/>
                </a:cxn>
                <a:cxn ang="0">
                  <a:pos x="253" y="0"/>
                </a:cxn>
                <a:cxn ang="0">
                  <a:pos x="253" y="0"/>
                </a:cxn>
              </a:cxnLst>
              <a:rect l="0" t="0" r="r" b="b"/>
              <a:pathLst>
                <a:path w="255" h="424">
                  <a:moveTo>
                    <a:pt x="253" y="0"/>
                  </a:moveTo>
                  <a:lnTo>
                    <a:pt x="231" y="23"/>
                  </a:lnTo>
                  <a:lnTo>
                    <a:pt x="210" y="47"/>
                  </a:lnTo>
                  <a:lnTo>
                    <a:pt x="190" y="72"/>
                  </a:lnTo>
                  <a:lnTo>
                    <a:pt x="170" y="98"/>
                  </a:lnTo>
                  <a:lnTo>
                    <a:pt x="151" y="125"/>
                  </a:lnTo>
                  <a:lnTo>
                    <a:pt x="132" y="150"/>
                  </a:lnTo>
                  <a:lnTo>
                    <a:pt x="114" y="178"/>
                  </a:lnTo>
                  <a:lnTo>
                    <a:pt x="97" y="205"/>
                  </a:lnTo>
                  <a:lnTo>
                    <a:pt x="80" y="230"/>
                  </a:lnTo>
                  <a:lnTo>
                    <a:pt x="64" y="256"/>
                  </a:lnTo>
                  <a:lnTo>
                    <a:pt x="49" y="281"/>
                  </a:lnTo>
                  <a:lnTo>
                    <a:pt x="36" y="307"/>
                  </a:lnTo>
                  <a:lnTo>
                    <a:pt x="24" y="334"/>
                  </a:lnTo>
                  <a:lnTo>
                    <a:pt x="13" y="361"/>
                  </a:lnTo>
                  <a:lnTo>
                    <a:pt x="7" y="390"/>
                  </a:lnTo>
                  <a:lnTo>
                    <a:pt x="0" y="420"/>
                  </a:lnTo>
                  <a:lnTo>
                    <a:pt x="2" y="424"/>
                  </a:lnTo>
                  <a:lnTo>
                    <a:pt x="5" y="424"/>
                  </a:lnTo>
                  <a:lnTo>
                    <a:pt x="8" y="420"/>
                  </a:lnTo>
                  <a:lnTo>
                    <a:pt x="10" y="417"/>
                  </a:lnTo>
                  <a:lnTo>
                    <a:pt x="19" y="390"/>
                  </a:lnTo>
                  <a:lnTo>
                    <a:pt x="27" y="362"/>
                  </a:lnTo>
                  <a:lnTo>
                    <a:pt x="37" y="335"/>
                  </a:lnTo>
                  <a:lnTo>
                    <a:pt x="49" y="310"/>
                  </a:lnTo>
                  <a:lnTo>
                    <a:pt x="61" y="284"/>
                  </a:lnTo>
                  <a:lnTo>
                    <a:pt x="75" y="259"/>
                  </a:lnTo>
                  <a:lnTo>
                    <a:pt x="88" y="234"/>
                  </a:lnTo>
                  <a:lnTo>
                    <a:pt x="103" y="210"/>
                  </a:lnTo>
                  <a:lnTo>
                    <a:pt x="120" y="183"/>
                  </a:lnTo>
                  <a:lnTo>
                    <a:pt x="137" y="156"/>
                  </a:lnTo>
                  <a:lnTo>
                    <a:pt x="154" y="128"/>
                  </a:lnTo>
                  <a:lnTo>
                    <a:pt x="173" y="101"/>
                  </a:lnTo>
                  <a:lnTo>
                    <a:pt x="192" y="76"/>
                  </a:lnTo>
                  <a:lnTo>
                    <a:pt x="212" y="50"/>
                  </a:lnTo>
                  <a:lnTo>
                    <a:pt x="233" y="25"/>
                  </a:lnTo>
                  <a:lnTo>
                    <a:pt x="255" y="1"/>
                  </a:lnTo>
                  <a:lnTo>
                    <a:pt x="255" y="1"/>
                  </a:lnTo>
                  <a:lnTo>
                    <a:pt x="255" y="0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2240" y="1623"/>
              <a:ext cx="282" cy="88"/>
            </a:xfrm>
            <a:custGeom>
              <a:avLst/>
              <a:gdLst/>
              <a:ahLst/>
              <a:cxnLst>
                <a:cxn ang="0">
                  <a:pos x="2" y="88"/>
                </a:cxn>
                <a:cxn ang="0">
                  <a:pos x="17" y="76"/>
                </a:cxn>
                <a:cxn ang="0">
                  <a:pos x="32" y="64"/>
                </a:cxn>
                <a:cxn ang="0">
                  <a:pos x="47" y="56"/>
                </a:cxn>
                <a:cxn ang="0">
                  <a:pos x="64" y="47"/>
                </a:cxn>
                <a:cxn ang="0">
                  <a:pos x="81" y="40"/>
                </a:cxn>
                <a:cxn ang="0">
                  <a:pos x="100" y="35"/>
                </a:cxn>
                <a:cxn ang="0">
                  <a:pos x="117" y="30"/>
                </a:cxn>
                <a:cxn ang="0">
                  <a:pos x="136" y="27"/>
                </a:cxn>
                <a:cxn ang="0">
                  <a:pos x="153" y="25"/>
                </a:cxn>
                <a:cxn ang="0">
                  <a:pos x="170" y="24"/>
                </a:cxn>
                <a:cxn ang="0">
                  <a:pos x="188" y="22"/>
                </a:cxn>
                <a:cxn ang="0">
                  <a:pos x="205" y="22"/>
                </a:cxn>
                <a:cxn ang="0">
                  <a:pos x="222" y="22"/>
                </a:cxn>
                <a:cxn ang="0">
                  <a:pos x="239" y="22"/>
                </a:cxn>
                <a:cxn ang="0">
                  <a:pos x="256" y="20"/>
                </a:cxn>
                <a:cxn ang="0">
                  <a:pos x="273" y="18"/>
                </a:cxn>
                <a:cxn ang="0">
                  <a:pos x="277" y="15"/>
                </a:cxn>
                <a:cxn ang="0">
                  <a:pos x="282" y="10"/>
                </a:cxn>
                <a:cxn ang="0">
                  <a:pos x="282" y="5"/>
                </a:cxn>
                <a:cxn ang="0">
                  <a:pos x="278" y="1"/>
                </a:cxn>
                <a:cxn ang="0">
                  <a:pos x="260" y="0"/>
                </a:cxn>
                <a:cxn ang="0">
                  <a:pos x="241" y="0"/>
                </a:cxn>
                <a:cxn ang="0">
                  <a:pos x="222" y="0"/>
                </a:cxn>
                <a:cxn ang="0">
                  <a:pos x="202" y="3"/>
                </a:cxn>
                <a:cxn ang="0">
                  <a:pos x="183" y="7"/>
                </a:cxn>
                <a:cxn ang="0">
                  <a:pos x="163" y="12"/>
                </a:cxn>
                <a:cxn ang="0">
                  <a:pos x="144" y="15"/>
                </a:cxn>
                <a:cxn ang="0">
                  <a:pos x="127" y="20"/>
                </a:cxn>
                <a:cxn ang="0">
                  <a:pos x="110" y="25"/>
                </a:cxn>
                <a:cxn ang="0">
                  <a:pos x="92" y="30"/>
                </a:cxn>
                <a:cxn ang="0">
                  <a:pos x="76" y="37"/>
                </a:cxn>
                <a:cxn ang="0">
                  <a:pos x="59" y="46"/>
                </a:cxn>
                <a:cxn ang="0">
                  <a:pos x="44" y="54"/>
                </a:cxn>
                <a:cxn ang="0">
                  <a:pos x="29" y="63"/>
                </a:cxn>
                <a:cxn ang="0">
                  <a:pos x="13" y="74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0" y="86"/>
                </a:cxn>
                <a:cxn ang="0">
                  <a:pos x="0" y="88"/>
                </a:cxn>
                <a:cxn ang="0">
                  <a:pos x="2" y="88"/>
                </a:cxn>
                <a:cxn ang="0">
                  <a:pos x="2" y="88"/>
                </a:cxn>
              </a:cxnLst>
              <a:rect l="0" t="0" r="r" b="b"/>
              <a:pathLst>
                <a:path w="282" h="88">
                  <a:moveTo>
                    <a:pt x="2" y="88"/>
                  </a:moveTo>
                  <a:lnTo>
                    <a:pt x="17" y="76"/>
                  </a:lnTo>
                  <a:lnTo>
                    <a:pt x="32" y="64"/>
                  </a:lnTo>
                  <a:lnTo>
                    <a:pt x="47" y="56"/>
                  </a:lnTo>
                  <a:lnTo>
                    <a:pt x="64" y="47"/>
                  </a:lnTo>
                  <a:lnTo>
                    <a:pt x="81" y="40"/>
                  </a:lnTo>
                  <a:lnTo>
                    <a:pt x="100" y="35"/>
                  </a:lnTo>
                  <a:lnTo>
                    <a:pt x="117" y="30"/>
                  </a:lnTo>
                  <a:lnTo>
                    <a:pt x="136" y="27"/>
                  </a:lnTo>
                  <a:lnTo>
                    <a:pt x="153" y="25"/>
                  </a:lnTo>
                  <a:lnTo>
                    <a:pt x="170" y="24"/>
                  </a:lnTo>
                  <a:lnTo>
                    <a:pt x="188" y="22"/>
                  </a:lnTo>
                  <a:lnTo>
                    <a:pt x="205" y="22"/>
                  </a:lnTo>
                  <a:lnTo>
                    <a:pt x="222" y="22"/>
                  </a:lnTo>
                  <a:lnTo>
                    <a:pt x="239" y="22"/>
                  </a:lnTo>
                  <a:lnTo>
                    <a:pt x="256" y="20"/>
                  </a:lnTo>
                  <a:lnTo>
                    <a:pt x="273" y="18"/>
                  </a:lnTo>
                  <a:lnTo>
                    <a:pt x="277" y="15"/>
                  </a:lnTo>
                  <a:lnTo>
                    <a:pt x="282" y="10"/>
                  </a:lnTo>
                  <a:lnTo>
                    <a:pt x="282" y="5"/>
                  </a:lnTo>
                  <a:lnTo>
                    <a:pt x="278" y="1"/>
                  </a:lnTo>
                  <a:lnTo>
                    <a:pt x="260" y="0"/>
                  </a:lnTo>
                  <a:lnTo>
                    <a:pt x="241" y="0"/>
                  </a:lnTo>
                  <a:lnTo>
                    <a:pt x="222" y="0"/>
                  </a:lnTo>
                  <a:lnTo>
                    <a:pt x="202" y="3"/>
                  </a:lnTo>
                  <a:lnTo>
                    <a:pt x="183" y="7"/>
                  </a:lnTo>
                  <a:lnTo>
                    <a:pt x="163" y="12"/>
                  </a:lnTo>
                  <a:lnTo>
                    <a:pt x="144" y="15"/>
                  </a:lnTo>
                  <a:lnTo>
                    <a:pt x="127" y="20"/>
                  </a:lnTo>
                  <a:lnTo>
                    <a:pt x="110" y="25"/>
                  </a:lnTo>
                  <a:lnTo>
                    <a:pt x="92" y="30"/>
                  </a:lnTo>
                  <a:lnTo>
                    <a:pt x="76" y="37"/>
                  </a:lnTo>
                  <a:lnTo>
                    <a:pt x="59" y="46"/>
                  </a:lnTo>
                  <a:lnTo>
                    <a:pt x="44" y="54"/>
                  </a:lnTo>
                  <a:lnTo>
                    <a:pt x="29" y="63"/>
                  </a:lnTo>
                  <a:lnTo>
                    <a:pt x="13" y="74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8"/>
                  </a:lnTo>
                  <a:lnTo>
                    <a:pt x="2" y="88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2223" y="1675"/>
              <a:ext cx="170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6"/>
                </a:cxn>
                <a:cxn ang="0">
                  <a:pos x="37" y="51"/>
                </a:cxn>
                <a:cxn ang="0">
                  <a:pos x="58" y="75"/>
                </a:cxn>
                <a:cxn ang="0">
                  <a:pos x="80" y="97"/>
                </a:cxn>
                <a:cxn ang="0">
                  <a:pos x="100" y="119"/>
                </a:cxn>
                <a:cxn ang="0">
                  <a:pos x="122" y="143"/>
                </a:cxn>
                <a:cxn ang="0">
                  <a:pos x="141" y="168"/>
                </a:cxn>
                <a:cxn ang="0">
                  <a:pos x="158" y="194"/>
                </a:cxn>
                <a:cxn ang="0">
                  <a:pos x="161" y="195"/>
                </a:cxn>
                <a:cxn ang="0">
                  <a:pos x="166" y="194"/>
                </a:cxn>
                <a:cxn ang="0">
                  <a:pos x="170" y="189"/>
                </a:cxn>
                <a:cxn ang="0">
                  <a:pos x="170" y="185"/>
                </a:cxn>
                <a:cxn ang="0">
                  <a:pos x="156" y="156"/>
                </a:cxn>
                <a:cxn ang="0">
                  <a:pos x="137" y="133"/>
                </a:cxn>
                <a:cxn ang="0">
                  <a:pos x="115" y="109"/>
                </a:cxn>
                <a:cxn ang="0">
                  <a:pos x="92" y="89"/>
                </a:cxn>
                <a:cxn ang="0">
                  <a:pos x="68" y="68"/>
                </a:cxn>
                <a:cxn ang="0">
                  <a:pos x="44" y="46"/>
                </a:cxn>
                <a:cxn ang="0">
                  <a:pos x="22" y="2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0" h="195">
                  <a:moveTo>
                    <a:pt x="0" y="0"/>
                  </a:moveTo>
                  <a:lnTo>
                    <a:pt x="17" y="26"/>
                  </a:lnTo>
                  <a:lnTo>
                    <a:pt x="37" y="51"/>
                  </a:lnTo>
                  <a:lnTo>
                    <a:pt x="58" y="75"/>
                  </a:lnTo>
                  <a:lnTo>
                    <a:pt x="80" y="97"/>
                  </a:lnTo>
                  <a:lnTo>
                    <a:pt x="100" y="119"/>
                  </a:lnTo>
                  <a:lnTo>
                    <a:pt x="122" y="143"/>
                  </a:lnTo>
                  <a:lnTo>
                    <a:pt x="141" y="168"/>
                  </a:lnTo>
                  <a:lnTo>
                    <a:pt x="158" y="194"/>
                  </a:lnTo>
                  <a:lnTo>
                    <a:pt x="161" y="195"/>
                  </a:lnTo>
                  <a:lnTo>
                    <a:pt x="166" y="194"/>
                  </a:lnTo>
                  <a:lnTo>
                    <a:pt x="170" y="189"/>
                  </a:lnTo>
                  <a:lnTo>
                    <a:pt x="170" y="185"/>
                  </a:lnTo>
                  <a:lnTo>
                    <a:pt x="156" y="156"/>
                  </a:lnTo>
                  <a:lnTo>
                    <a:pt x="137" y="133"/>
                  </a:lnTo>
                  <a:lnTo>
                    <a:pt x="115" y="109"/>
                  </a:lnTo>
                  <a:lnTo>
                    <a:pt x="92" y="89"/>
                  </a:lnTo>
                  <a:lnTo>
                    <a:pt x="68" y="68"/>
                  </a:lnTo>
                  <a:lnTo>
                    <a:pt x="44" y="46"/>
                  </a:lnTo>
                  <a:lnTo>
                    <a:pt x="2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2129" y="1862"/>
              <a:ext cx="257" cy="405"/>
            </a:xfrm>
            <a:custGeom>
              <a:avLst/>
              <a:gdLst/>
              <a:ahLst/>
              <a:cxnLst>
                <a:cxn ang="0">
                  <a:pos x="0" y="405"/>
                </a:cxn>
                <a:cxn ang="0">
                  <a:pos x="6" y="388"/>
                </a:cxn>
                <a:cxn ang="0">
                  <a:pos x="11" y="373"/>
                </a:cxn>
                <a:cxn ang="0">
                  <a:pos x="17" y="358"/>
                </a:cxn>
                <a:cxn ang="0">
                  <a:pos x="24" y="342"/>
                </a:cxn>
                <a:cxn ang="0">
                  <a:pos x="31" y="329"/>
                </a:cxn>
                <a:cxn ang="0">
                  <a:pos x="40" y="314"/>
                </a:cxn>
                <a:cxn ang="0">
                  <a:pos x="48" y="300"/>
                </a:cxn>
                <a:cxn ang="0">
                  <a:pos x="57" y="285"/>
                </a:cxn>
                <a:cxn ang="0">
                  <a:pos x="63" y="273"/>
                </a:cxn>
                <a:cxn ang="0">
                  <a:pos x="72" y="259"/>
                </a:cxn>
                <a:cxn ang="0">
                  <a:pos x="79" y="247"/>
                </a:cxn>
                <a:cxn ang="0">
                  <a:pos x="87" y="236"/>
                </a:cxn>
                <a:cxn ang="0">
                  <a:pos x="94" y="222"/>
                </a:cxn>
                <a:cxn ang="0">
                  <a:pos x="102" y="210"/>
                </a:cxn>
                <a:cxn ang="0">
                  <a:pos x="111" y="198"/>
                </a:cxn>
                <a:cxn ang="0">
                  <a:pos x="119" y="186"/>
                </a:cxn>
                <a:cxn ang="0">
                  <a:pos x="128" y="175"/>
                </a:cxn>
                <a:cxn ang="0">
                  <a:pos x="135" y="163"/>
                </a:cxn>
                <a:cxn ang="0">
                  <a:pos x="143" y="149"/>
                </a:cxn>
                <a:cxn ang="0">
                  <a:pos x="150" y="137"/>
                </a:cxn>
                <a:cxn ang="0">
                  <a:pos x="158" y="125"/>
                </a:cxn>
                <a:cxn ang="0">
                  <a:pos x="167" y="115"/>
                </a:cxn>
                <a:cxn ang="0">
                  <a:pos x="177" y="103"/>
                </a:cxn>
                <a:cxn ang="0">
                  <a:pos x="187" y="93"/>
                </a:cxn>
                <a:cxn ang="0">
                  <a:pos x="196" y="85"/>
                </a:cxn>
                <a:cxn ang="0">
                  <a:pos x="204" y="78"/>
                </a:cxn>
                <a:cxn ang="0">
                  <a:pos x="214" y="69"/>
                </a:cxn>
                <a:cxn ang="0">
                  <a:pos x="223" y="61"/>
                </a:cxn>
                <a:cxn ang="0">
                  <a:pos x="230" y="54"/>
                </a:cxn>
                <a:cxn ang="0">
                  <a:pos x="238" y="46"/>
                </a:cxn>
                <a:cxn ang="0">
                  <a:pos x="245" y="35"/>
                </a:cxn>
                <a:cxn ang="0">
                  <a:pos x="252" y="27"/>
                </a:cxn>
                <a:cxn ang="0">
                  <a:pos x="257" y="15"/>
                </a:cxn>
                <a:cxn ang="0">
                  <a:pos x="254" y="5"/>
                </a:cxn>
                <a:cxn ang="0">
                  <a:pos x="247" y="0"/>
                </a:cxn>
                <a:cxn ang="0">
                  <a:pos x="235" y="3"/>
                </a:cxn>
                <a:cxn ang="0">
                  <a:pos x="209" y="22"/>
                </a:cxn>
                <a:cxn ang="0">
                  <a:pos x="187" y="46"/>
                </a:cxn>
                <a:cxn ang="0">
                  <a:pos x="167" y="69"/>
                </a:cxn>
                <a:cxn ang="0">
                  <a:pos x="150" y="95"/>
                </a:cxn>
                <a:cxn ang="0">
                  <a:pos x="133" y="124"/>
                </a:cxn>
                <a:cxn ang="0">
                  <a:pos x="118" y="151"/>
                </a:cxn>
                <a:cxn ang="0">
                  <a:pos x="104" y="180"/>
                </a:cxn>
                <a:cxn ang="0">
                  <a:pos x="89" y="207"/>
                </a:cxn>
                <a:cxn ang="0">
                  <a:pos x="82" y="220"/>
                </a:cxn>
                <a:cxn ang="0">
                  <a:pos x="74" y="234"/>
                </a:cxn>
                <a:cxn ang="0">
                  <a:pos x="67" y="247"/>
                </a:cxn>
                <a:cxn ang="0">
                  <a:pos x="62" y="263"/>
                </a:cxn>
                <a:cxn ang="0">
                  <a:pos x="55" y="276"/>
                </a:cxn>
                <a:cxn ang="0">
                  <a:pos x="48" y="290"/>
                </a:cxn>
                <a:cxn ang="0">
                  <a:pos x="40" y="305"/>
                </a:cxn>
                <a:cxn ang="0">
                  <a:pos x="33" y="319"/>
                </a:cxn>
                <a:cxn ang="0">
                  <a:pos x="21" y="339"/>
                </a:cxn>
                <a:cxn ang="0">
                  <a:pos x="11" y="359"/>
                </a:cxn>
                <a:cxn ang="0">
                  <a:pos x="4" y="381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  <a:cxn ang="0">
                  <a:pos x="0" y="405"/>
                </a:cxn>
              </a:cxnLst>
              <a:rect l="0" t="0" r="r" b="b"/>
              <a:pathLst>
                <a:path w="257" h="405">
                  <a:moveTo>
                    <a:pt x="0" y="405"/>
                  </a:moveTo>
                  <a:lnTo>
                    <a:pt x="6" y="388"/>
                  </a:lnTo>
                  <a:lnTo>
                    <a:pt x="11" y="373"/>
                  </a:lnTo>
                  <a:lnTo>
                    <a:pt x="17" y="358"/>
                  </a:lnTo>
                  <a:lnTo>
                    <a:pt x="24" y="342"/>
                  </a:lnTo>
                  <a:lnTo>
                    <a:pt x="31" y="329"/>
                  </a:lnTo>
                  <a:lnTo>
                    <a:pt x="40" y="314"/>
                  </a:lnTo>
                  <a:lnTo>
                    <a:pt x="48" y="300"/>
                  </a:lnTo>
                  <a:lnTo>
                    <a:pt x="57" y="285"/>
                  </a:lnTo>
                  <a:lnTo>
                    <a:pt x="63" y="273"/>
                  </a:lnTo>
                  <a:lnTo>
                    <a:pt x="72" y="259"/>
                  </a:lnTo>
                  <a:lnTo>
                    <a:pt x="79" y="247"/>
                  </a:lnTo>
                  <a:lnTo>
                    <a:pt x="87" y="236"/>
                  </a:lnTo>
                  <a:lnTo>
                    <a:pt x="94" y="222"/>
                  </a:lnTo>
                  <a:lnTo>
                    <a:pt x="102" y="210"/>
                  </a:lnTo>
                  <a:lnTo>
                    <a:pt x="111" y="198"/>
                  </a:lnTo>
                  <a:lnTo>
                    <a:pt x="119" y="186"/>
                  </a:lnTo>
                  <a:lnTo>
                    <a:pt x="128" y="175"/>
                  </a:lnTo>
                  <a:lnTo>
                    <a:pt x="135" y="163"/>
                  </a:lnTo>
                  <a:lnTo>
                    <a:pt x="143" y="149"/>
                  </a:lnTo>
                  <a:lnTo>
                    <a:pt x="150" y="137"/>
                  </a:lnTo>
                  <a:lnTo>
                    <a:pt x="158" y="125"/>
                  </a:lnTo>
                  <a:lnTo>
                    <a:pt x="167" y="115"/>
                  </a:lnTo>
                  <a:lnTo>
                    <a:pt x="177" y="103"/>
                  </a:lnTo>
                  <a:lnTo>
                    <a:pt x="187" y="93"/>
                  </a:lnTo>
                  <a:lnTo>
                    <a:pt x="196" y="85"/>
                  </a:lnTo>
                  <a:lnTo>
                    <a:pt x="204" y="78"/>
                  </a:lnTo>
                  <a:lnTo>
                    <a:pt x="214" y="69"/>
                  </a:lnTo>
                  <a:lnTo>
                    <a:pt x="223" y="61"/>
                  </a:lnTo>
                  <a:lnTo>
                    <a:pt x="230" y="54"/>
                  </a:lnTo>
                  <a:lnTo>
                    <a:pt x="238" y="46"/>
                  </a:lnTo>
                  <a:lnTo>
                    <a:pt x="245" y="35"/>
                  </a:lnTo>
                  <a:lnTo>
                    <a:pt x="252" y="27"/>
                  </a:lnTo>
                  <a:lnTo>
                    <a:pt x="257" y="15"/>
                  </a:lnTo>
                  <a:lnTo>
                    <a:pt x="254" y="5"/>
                  </a:lnTo>
                  <a:lnTo>
                    <a:pt x="247" y="0"/>
                  </a:lnTo>
                  <a:lnTo>
                    <a:pt x="235" y="3"/>
                  </a:lnTo>
                  <a:lnTo>
                    <a:pt x="209" y="22"/>
                  </a:lnTo>
                  <a:lnTo>
                    <a:pt x="187" y="46"/>
                  </a:lnTo>
                  <a:lnTo>
                    <a:pt x="167" y="69"/>
                  </a:lnTo>
                  <a:lnTo>
                    <a:pt x="150" y="95"/>
                  </a:lnTo>
                  <a:lnTo>
                    <a:pt x="133" y="124"/>
                  </a:lnTo>
                  <a:lnTo>
                    <a:pt x="118" y="151"/>
                  </a:lnTo>
                  <a:lnTo>
                    <a:pt x="104" y="180"/>
                  </a:lnTo>
                  <a:lnTo>
                    <a:pt x="89" y="207"/>
                  </a:lnTo>
                  <a:lnTo>
                    <a:pt x="82" y="220"/>
                  </a:lnTo>
                  <a:lnTo>
                    <a:pt x="74" y="234"/>
                  </a:lnTo>
                  <a:lnTo>
                    <a:pt x="67" y="247"/>
                  </a:lnTo>
                  <a:lnTo>
                    <a:pt x="62" y="263"/>
                  </a:lnTo>
                  <a:lnTo>
                    <a:pt x="55" y="276"/>
                  </a:lnTo>
                  <a:lnTo>
                    <a:pt x="48" y="290"/>
                  </a:lnTo>
                  <a:lnTo>
                    <a:pt x="40" y="305"/>
                  </a:lnTo>
                  <a:lnTo>
                    <a:pt x="33" y="319"/>
                  </a:lnTo>
                  <a:lnTo>
                    <a:pt x="21" y="339"/>
                  </a:lnTo>
                  <a:lnTo>
                    <a:pt x="11" y="359"/>
                  </a:lnTo>
                  <a:lnTo>
                    <a:pt x="4" y="381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lnTo>
                    <a:pt x="0" y="4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1308" y="1552"/>
              <a:ext cx="176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32"/>
                </a:cxn>
                <a:cxn ang="0">
                  <a:pos x="17" y="57"/>
                </a:cxn>
                <a:cxn ang="0">
                  <a:pos x="37" y="76"/>
                </a:cxn>
                <a:cxn ang="0">
                  <a:pos x="61" y="93"/>
                </a:cxn>
                <a:cxn ang="0">
                  <a:pos x="90" y="106"/>
                </a:cxn>
                <a:cxn ang="0">
                  <a:pos x="118" y="118"/>
                </a:cxn>
                <a:cxn ang="0">
                  <a:pos x="146" y="130"/>
                </a:cxn>
                <a:cxn ang="0">
                  <a:pos x="173" y="142"/>
                </a:cxn>
                <a:cxn ang="0">
                  <a:pos x="174" y="142"/>
                </a:cxn>
                <a:cxn ang="0">
                  <a:pos x="176" y="140"/>
                </a:cxn>
                <a:cxn ang="0">
                  <a:pos x="176" y="139"/>
                </a:cxn>
                <a:cxn ang="0">
                  <a:pos x="176" y="137"/>
                </a:cxn>
                <a:cxn ang="0">
                  <a:pos x="166" y="128"/>
                </a:cxn>
                <a:cxn ang="0">
                  <a:pos x="156" y="122"/>
                </a:cxn>
                <a:cxn ang="0">
                  <a:pos x="146" y="115"/>
                </a:cxn>
                <a:cxn ang="0">
                  <a:pos x="135" y="108"/>
                </a:cxn>
                <a:cxn ang="0">
                  <a:pos x="125" y="103"/>
                </a:cxn>
                <a:cxn ang="0">
                  <a:pos x="113" y="96"/>
                </a:cxn>
                <a:cxn ang="0">
                  <a:pos x="103" y="91"/>
                </a:cxn>
                <a:cxn ang="0">
                  <a:pos x="91" y="86"/>
                </a:cxn>
                <a:cxn ang="0">
                  <a:pos x="76" y="79"/>
                </a:cxn>
                <a:cxn ang="0">
                  <a:pos x="61" y="71"/>
                </a:cxn>
                <a:cxn ang="0">
                  <a:pos x="45" y="62"/>
                </a:cxn>
                <a:cxn ang="0">
                  <a:pos x="32" y="54"/>
                </a:cxn>
                <a:cxn ang="0">
                  <a:pos x="20" y="44"/>
                </a:cxn>
                <a:cxn ang="0">
                  <a:pos x="10" y="30"/>
                </a:cxn>
                <a:cxn ang="0">
                  <a:pos x="3" y="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6" h="142">
                  <a:moveTo>
                    <a:pt x="0" y="0"/>
                  </a:moveTo>
                  <a:lnTo>
                    <a:pt x="5" y="32"/>
                  </a:lnTo>
                  <a:lnTo>
                    <a:pt x="17" y="57"/>
                  </a:lnTo>
                  <a:lnTo>
                    <a:pt x="37" y="76"/>
                  </a:lnTo>
                  <a:lnTo>
                    <a:pt x="61" y="93"/>
                  </a:lnTo>
                  <a:lnTo>
                    <a:pt x="90" y="106"/>
                  </a:lnTo>
                  <a:lnTo>
                    <a:pt x="118" y="118"/>
                  </a:lnTo>
                  <a:lnTo>
                    <a:pt x="146" y="130"/>
                  </a:lnTo>
                  <a:lnTo>
                    <a:pt x="173" y="142"/>
                  </a:lnTo>
                  <a:lnTo>
                    <a:pt x="174" y="142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6" y="137"/>
                  </a:lnTo>
                  <a:lnTo>
                    <a:pt x="166" y="128"/>
                  </a:lnTo>
                  <a:lnTo>
                    <a:pt x="156" y="122"/>
                  </a:lnTo>
                  <a:lnTo>
                    <a:pt x="146" y="115"/>
                  </a:lnTo>
                  <a:lnTo>
                    <a:pt x="135" y="108"/>
                  </a:lnTo>
                  <a:lnTo>
                    <a:pt x="125" y="103"/>
                  </a:lnTo>
                  <a:lnTo>
                    <a:pt x="113" y="96"/>
                  </a:lnTo>
                  <a:lnTo>
                    <a:pt x="103" y="91"/>
                  </a:lnTo>
                  <a:lnTo>
                    <a:pt x="91" y="86"/>
                  </a:lnTo>
                  <a:lnTo>
                    <a:pt x="76" y="79"/>
                  </a:lnTo>
                  <a:lnTo>
                    <a:pt x="61" y="71"/>
                  </a:lnTo>
                  <a:lnTo>
                    <a:pt x="45" y="62"/>
                  </a:lnTo>
                  <a:lnTo>
                    <a:pt x="32" y="54"/>
                  </a:lnTo>
                  <a:lnTo>
                    <a:pt x="20" y="44"/>
                  </a:lnTo>
                  <a:lnTo>
                    <a:pt x="10" y="30"/>
                  </a:lnTo>
                  <a:lnTo>
                    <a:pt x="3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1452" y="1674"/>
              <a:ext cx="124" cy="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15" y="12"/>
                </a:cxn>
                <a:cxn ang="0">
                  <a:pos x="20" y="18"/>
                </a:cxn>
                <a:cxn ang="0">
                  <a:pos x="27" y="23"/>
                </a:cxn>
                <a:cxn ang="0">
                  <a:pos x="34" y="30"/>
                </a:cxn>
                <a:cxn ang="0">
                  <a:pos x="41" y="37"/>
                </a:cxn>
                <a:cxn ang="0">
                  <a:pos x="46" y="44"/>
                </a:cxn>
                <a:cxn ang="0">
                  <a:pos x="53" y="51"/>
                </a:cxn>
                <a:cxn ang="0">
                  <a:pos x="59" y="57"/>
                </a:cxn>
                <a:cxn ang="0">
                  <a:pos x="68" y="64"/>
                </a:cxn>
                <a:cxn ang="0">
                  <a:pos x="75" y="71"/>
                </a:cxn>
                <a:cxn ang="0">
                  <a:pos x="83" y="76"/>
                </a:cxn>
                <a:cxn ang="0">
                  <a:pos x="90" y="83"/>
                </a:cxn>
                <a:cxn ang="0">
                  <a:pos x="98" y="88"/>
                </a:cxn>
                <a:cxn ang="0">
                  <a:pos x="107" y="95"/>
                </a:cxn>
                <a:cxn ang="0">
                  <a:pos x="115" y="100"/>
                </a:cxn>
                <a:cxn ang="0">
                  <a:pos x="119" y="100"/>
                </a:cxn>
                <a:cxn ang="0">
                  <a:pos x="122" y="98"/>
                </a:cxn>
                <a:cxn ang="0">
                  <a:pos x="124" y="95"/>
                </a:cxn>
                <a:cxn ang="0">
                  <a:pos x="122" y="91"/>
                </a:cxn>
                <a:cxn ang="0">
                  <a:pos x="115" y="84"/>
                </a:cxn>
                <a:cxn ang="0">
                  <a:pos x="109" y="76"/>
                </a:cxn>
                <a:cxn ang="0">
                  <a:pos x="102" y="69"/>
                </a:cxn>
                <a:cxn ang="0">
                  <a:pos x="93" y="62"/>
                </a:cxn>
                <a:cxn ang="0">
                  <a:pos x="87" y="57"/>
                </a:cxn>
                <a:cxn ang="0">
                  <a:pos x="78" y="51"/>
                </a:cxn>
                <a:cxn ang="0">
                  <a:pos x="71" y="45"/>
                </a:cxn>
                <a:cxn ang="0">
                  <a:pos x="63" y="40"/>
                </a:cxn>
                <a:cxn ang="0">
                  <a:pos x="54" y="35"/>
                </a:cxn>
                <a:cxn ang="0">
                  <a:pos x="47" y="30"/>
                </a:cxn>
                <a:cxn ang="0">
                  <a:pos x="39" y="25"/>
                </a:cxn>
                <a:cxn ang="0">
                  <a:pos x="32" y="20"/>
                </a:cxn>
                <a:cxn ang="0">
                  <a:pos x="24" y="15"/>
                </a:cxn>
                <a:cxn ang="0">
                  <a:pos x="17" y="10"/>
                </a:cxn>
                <a:cxn ang="0">
                  <a:pos x="8" y="5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4" h="100">
                  <a:moveTo>
                    <a:pt x="0" y="0"/>
                  </a:moveTo>
                  <a:lnTo>
                    <a:pt x="7" y="5"/>
                  </a:lnTo>
                  <a:lnTo>
                    <a:pt x="15" y="12"/>
                  </a:lnTo>
                  <a:lnTo>
                    <a:pt x="20" y="18"/>
                  </a:lnTo>
                  <a:lnTo>
                    <a:pt x="27" y="23"/>
                  </a:lnTo>
                  <a:lnTo>
                    <a:pt x="34" y="30"/>
                  </a:lnTo>
                  <a:lnTo>
                    <a:pt x="41" y="37"/>
                  </a:lnTo>
                  <a:lnTo>
                    <a:pt x="46" y="44"/>
                  </a:lnTo>
                  <a:lnTo>
                    <a:pt x="53" y="51"/>
                  </a:lnTo>
                  <a:lnTo>
                    <a:pt x="59" y="57"/>
                  </a:lnTo>
                  <a:lnTo>
                    <a:pt x="68" y="64"/>
                  </a:lnTo>
                  <a:lnTo>
                    <a:pt x="75" y="71"/>
                  </a:lnTo>
                  <a:lnTo>
                    <a:pt x="83" y="76"/>
                  </a:lnTo>
                  <a:lnTo>
                    <a:pt x="90" y="83"/>
                  </a:lnTo>
                  <a:lnTo>
                    <a:pt x="98" y="88"/>
                  </a:lnTo>
                  <a:lnTo>
                    <a:pt x="107" y="95"/>
                  </a:lnTo>
                  <a:lnTo>
                    <a:pt x="115" y="100"/>
                  </a:lnTo>
                  <a:lnTo>
                    <a:pt x="119" y="100"/>
                  </a:lnTo>
                  <a:lnTo>
                    <a:pt x="122" y="98"/>
                  </a:lnTo>
                  <a:lnTo>
                    <a:pt x="124" y="95"/>
                  </a:lnTo>
                  <a:lnTo>
                    <a:pt x="122" y="91"/>
                  </a:lnTo>
                  <a:lnTo>
                    <a:pt x="115" y="84"/>
                  </a:lnTo>
                  <a:lnTo>
                    <a:pt x="109" y="76"/>
                  </a:lnTo>
                  <a:lnTo>
                    <a:pt x="102" y="69"/>
                  </a:lnTo>
                  <a:lnTo>
                    <a:pt x="93" y="62"/>
                  </a:lnTo>
                  <a:lnTo>
                    <a:pt x="87" y="57"/>
                  </a:lnTo>
                  <a:lnTo>
                    <a:pt x="78" y="51"/>
                  </a:lnTo>
                  <a:lnTo>
                    <a:pt x="71" y="45"/>
                  </a:lnTo>
                  <a:lnTo>
                    <a:pt x="63" y="40"/>
                  </a:lnTo>
                  <a:lnTo>
                    <a:pt x="54" y="35"/>
                  </a:lnTo>
                  <a:lnTo>
                    <a:pt x="47" y="30"/>
                  </a:lnTo>
                  <a:lnTo>
                    <a:pt x="39" y="25"/>
                  </a:lnTo>
                  <a:lnTo>
                    <a:pt x="32" y="20"/>
                  </a:lnTo>
                  <a:lnTo>
                    <a:pt x="24" y="15"/>
                  </a:lnTo>
                  <a:lnTo>
                    <a:pt x="17" y="10"/>
                  </a:lnTo>
                  <a:lnTo>
                    <a:pt x="8" y="5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2206" y="990"/>
              <a:ext cx="100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8" y="10"/>
                </a:cxn>
                <a:cxn ang="0">
                  <a:pos x="12" y="12"/>
                </a:cxn>
                <a:cxn ang="0">
                  <a:pos x="20" y="16"/>
                </a:cxn>
                <a:cxn ang="0">
                  <a:pos x="27" y="21"/>
                </a:cxn>
                <a:cxn ang="0">
                  <a:pos x="36" y="24"/>
                </a:cxn>
                <a:cxn ang="0">
                  <a:pos x="42" y="29"/>
                </a:cxn>
                <a:cxn ang="0">
                  <a:pos x="47" y="34"/>
                </a:cxn>
                <a:cxn ang="0">
                  <a:pos x="54" y="38"/>
                </a:cxn>
                <a:cxn ang="0">
                  <a:pos x="61" y="41"/>
                </a:cxn>
                <a:cxn ang="0">
                  <a:pos x="66" y="43"/>
                </a:cxn>
                <a:cxn ang="0">
                  <a:pos x="73" y="44"/>
                </a:cxn>
                <a:cxn ang="0">
                  <a:pos x="80" y="44"/>
                </a:cxn>
                <a:cxn ang="0">
                  <a:pos x="88" y="44"/>
                </a:cxn>
                <a:cxn ang="0">
                  <a:pos x="95" y="44"/>
                </a:cxn>
                <a:cxn ang="0">
                  <a:pos x="97" y="44"/>
                </a:cxn>
                <a:cxn ang="0">
                  <a:pos x="98" y="41"/>
                </a:cxn>
                <a:cxn ang="0">
                  <a:pos x="100" y="39"/>
                </a:cxn>
                <a:cxn ang="0">
                  <a:pos x="98" y="39"/>
                </a:cxn>
                <a:cxn ang="0">
                  <a:pos x="92" y="38"/>
                </a:cxn>
                <a:cxn ang="0">
                  <a:pos x="83" y="36"/>
                </a:cxn>
                <a:cxn ang="0">
                  <a:pos x="76" y="36"/>
                </a:cxn>
                <a:cxn ang="0">
                  <a:pos x="68" y="36"/>
                </a:cxn>
                <a:cxn ang="0">
                  <a:pos x="59" y="34"/>
                </a:cxn>
                <a:cxn ang="0">
                  <a:pos x="54" y="29"/>
                </a:cxn>
                <a:cxn ang="0">
                  <a:pos x="47" y="24"/>
                </a:cxn>
                <a:cxn ang="0">
                  <a:pos x="42" y="19"/>
                </a:cxn>
                <a:cxn ang="0">
                  <a:pos x="37" y="16"/>
                </a:cxn>
                <a:cxn ang="0">
                  <a:pos x="30" y="14"/>
                </a:cxn>
                <a:cxn ang="0">
                  <a:pos x="24" y="12"/>
                </a:cxn>
                <a:cxn ang="0">
                  <a:pos x="19" y="10"/>
                </a:cxn>
                <a:cxn ang="0">
                  <a:pos x="13" y="9"/>
                </a:cxn>
                <a:cxn ang="0">
                  <a:pos x="10" y="5"/>
                </a:cxn>
                <a:cxn ang="0">
                  <a:pos x="5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" h="44">
                  <a:moveTo>
                    <a:pt x="0" y="0"/>
                  </a:moveTo>
                  <a:lnTo>
                    <a:pt x="3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12" y="12"/>
                  </a:lnTo>
                  <a:lnTo>
                    <a:pt x="20" y="16"/>
                  </a:lnTo>
                  <a:lnTo>
                    <a:pt x="27" y="21"/>
                  </a:lnTo>
                  <a:lnTo>
                    <a:pt x="36" y="24"/>
                  </a:lnTo>
                  <a:lnTo>
                    <a:pt x="42" y="29"/>
                  </a:lnTo>
                  <a:lnTo>
                    <a:pt x="47" y="34"/>
                  </a:lnTo>
                  <a:lnTo>
                    <a:pt x="54" y="38"/>
                  </a:lnTo>
                  <a:lnTo>
                    <a:pt x="61" y="41"/>
                  </a:lnTo>
                  <a:lnTo>
                    <a:pt x="66" y="43"/>
                  </a:lnTo>
                  <a:lnTo>
                    <a:pt x="73" y="44"/>
                  </a:lnTo>
                  <a:lnTo>
                    <a:pt x="80" y="44"/>
                  </a:lnTo>
                  <a:lnTo>
                    <a:pt x="88" y="44"/>
                  </a:lnTo>
                  <a:lnTo>
                    <a:pt x="95" y="44"/>
                  </a:lnTo>
                  <a:lnTo>
                    <a:pt x="97" y="44"/>
                  </a:lnTo>
                  <a:lnTo>
                    <a:pt x="98" y="41"/>
                  </a:lnTo>
                  <a:lnTo>
                    <a:pt x="100" y="39"/>
                  </a:lnTo>
                  <a:lnTo>
                    <a:pt x="98" y="39"/>
                  </a:lnTo>
                  <a:lnTo>
                    <a:pt x="92" y="38"/>
                  </a:lnTo>
                  <a:lnTo>
                    <a:pt x="83" y="36"/>
                  </a:lnTo>
                  <a:lnTo>
                    <a:pt x="76" y="36"/>
                  </a:lnTo>
                  <a:lnTo>
                    <a:pt x="68" y="36"/>
                  </a:lnTo>
                  <a:lnTo>
                    <a:pt x="59" y="34"/>
                  </a:lnTo>
                  <a:lnTo>
                    <a:pt x="54" y="29"/>
                  </a:lnTo>
                  <a:lnTo>
                    <a:pt x="47" y="24"/>
                  </a:lnTo>
                  <a:lnTo>
                    <a:pt x="42" y="19"/>
                  </a:lnTo>
                  <a:lnTo>
                    <a:pt x="37" y="16"/>
                  </a:lnTo>
                  <a:lnTo>
                    <a:pt x="30" y="14"/>
                  </a:lnTo>
                  <a:lnTo>
                    <a:pt x="24" y="12"/>
                  </a:lnTo>
                  <a:lnTo>
                    <a:pt x="19" y="10"/>
                  </a:lnTo>
                  <a:lnTo>
                    <a:pt x="13" y="9"/>
                  </a:lnTo>
                  <a:lnTo>
                    <a:pt x="10" y="5"/>
                  </a:lnTo>
                  <a:lnTo>
                    <a:pt x="5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2228" y="1021"/>
              <a:ext cx="71" cy="6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8"/>
                </a:cxn>
                <a:cxn ang="0">
                  <a:pos x="3" y="17"/>
                </a:cxn>
                <a:cxn ang="0">
                  <a:pos x="3" y="24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3" y="56"/>
                </a:cxn>
                <a:cxn ang="0">
                  <a:pos x="8" y="61"/>
                </a:cxn>
                <a:cxn ang="0">
                  <a:pos x="14" y="61"/>
                </a:cxn>
                <a:cxn ang="0">
                  <a:pos x="20" y="59"/>
                </a:cxn>
                <a:cxn ang="0">
                  <a:pos x="27" y="56"/>
                </a:cxn>
                <a:cxn ang="0">
                  <a:pos x="32" y="51"/>
                </a:cxn>
                <a:cxn ang="0">
                  <a:pos x="37" y="46"/>
                </a:cxn>
                <a:cxn ang="0">
                  <a:pos x="46" y="37"/>
                </a:cxn>
                <a:cxn ang="0">
                  <a:pos x="53" y="30"/>
                </a:cxn>
                <a:cxn ang="0">
                  <a:pos x="61" y="22"/>
                </a:cxn>
                <a:cxn ang="0">
                  <a:pos x="70" y="17"/>
                </a:cxn>
                <a:cxn ang="0">
                  <a:pos x="70" y="15"/>
                </a:cxn>
                <a:cxn ang="0">
                  <a:pos x="71" y="12"/>
                </a:cxn>
                <a:cxn ang="0">
                  <a:pos x="71" y="10"/>
                </a:cxn>
                <a:cxn ang="0">
                  <a:pos x="70" y="10"/>
                </a:cxn>
                <a:cxn ang="0">
                  <a:pos x="58" y="13"/>
                </a:cxn>
                <a:cxn ang="0">
                  <a:pos x="48" y="20"/>
                </a:cxn>
                <a:cxn ang="0">
                  <a:pos x="37" y="29"/>
                </a:cxn>
                <a:cxn ang="0">
                  <a:pos x="29" y="37"/>
                </a:cxn>
                <a:cxn ang="0">
                  <a:pos x="25" y="40"/>
                </a:cxn>
                <a:cxn ang="0">
                  <a:pos x="22" y="44"/>
                </a:cxn>
                <a:cxn ang="0">
                  <a:pos x="17" y="46"/>
                </a:cxn>
                <a:cxn ang="0">
                  <a:pos x="12" y="44"/>
                </a:cxn>
                <a:cxn ang="0">
                  <a:pos x="10" y="42"/>
                </a:cxn>
                <a:cxn ang="0">
                  <a:pos x="8" y="39"/>
                </a:cxn>
                <a:cxn ang="0">
                  <a:pos x="8" y="34"/>
                </a:cxn>
                <a:cxn ang="0">
                  <a:pos x="8" y="30"/>
                </a:cxn>
                <a:cxn ang="0">
                  <a:pos x="8" y="22"/>
                </a:cxn>
                <a:cxn ang="0">
                  <a:pos x="7" y="15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71" h="61">
                  <a:moveTo>
                    <a:pt x="0" y="1"/>
                  </a:moveTo>
                  <a:lnTo>
                    <a:pt x="2" y="8"/>
                  </a:lnTo>
                  <a:lnTo>
                    <a:pt x="3" y="17"/>
                  </a:lnTo>
                  <a:lnTo>
                    <a:pt x="3" y="24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2" y="37"/>
                  </a:lnTo>
                  <a:lnTo>
                    <a:pt x="2" y="40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3" y="56"/>
                  </a:lnTo>
                  <a:lnTo>
                    <a:pt x="8" y="61"/>
                  </a:lnTo>
                  <a:lnTo>
                    <a:pt x="14" y="61"/>
                  </a:lnTo>
                  <a:lnTo>
                    <a:pt x="20" y="59"/>
                  </a:lnTo>
                  <a:lnTo>
                    <a:pt x="27" y="56"/>
                  </a:lnTo>
                  <a:lnTo>
                    <a:pt x="32" y="51"/>
                  </a:lnTo>
                  <a:lnTo>
                    <a:pt x="37" y="46"/>
                  </a:lnTo>
                  <a:lnTo>
                    <a:pt x="46" y="37"/>
                  </a:lnTo>
                  <a:lnTo>
                    <a:pt x="53" y="30"/>
                  </a:lnTo>
                  <a:lnTo>
                    <a:pt x="61" y="22"/>
                  </a:lnTo>
                  <a:lnTo>
                    <a:pt x="70" y="17"/>
                  </a:lnTo>
                  <a:lnTo>
                    <a:pt x="70" y="15"/>
                  </a:lnTo>
                  <a:lnTo>
                    <a:pt x="71" y="12"/>
                  </a:lnTo>
                  <a:lnTo>
                    <a:pt x="71" y="10"/>
                  </a:lnTo>
                  <a:lnTo>
                    <a:pt x="70" y="10"/>
                  </a:lnTo>
                  <a:lnTo>
                    <a:pt x="58" y="13"/>
                  </a:lnTo>
                  <a:lnTo>
                    <a:pt x="48" y="20"/>
                  </a:lnTo>
                  <a:lnTo>
                    <a:pt x="37" y="29"/>
                  </a:lnTo>
                  <a:lnTo>
                    <a:pt x="29" y="37"/>
                  </a:lnTo>
                  <a:lnTo>
                    <a:pt x="25" y="40"/>
                  </a:lnTo>
                  <a:lnTo>
                    <a:pt x="22" y="44"/>
                  </a:lnTo>
                  <a:lnTo>
                    <a:pt x="17" y="46"/>
                  </a:lnTo>
                  <a:lnTo>
                    <a:pt x="12" y="44"/>
                  </a:lnTo>
                  <a:lnTo>
                    <a:pt x="10" y="42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8" y="30"/>
                  </a:lnTo>
                  <a:lnTo>
                    <a:pt x="8" y="22"/>
                  </a:lnTo>
                  <a:lnTo>
                    <a:pt x="7" y="15"/>
                  </a:lnTo>
                  <a:lnTo>
                    <a:pt x="3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1980" y="1372"/>
              <a:ext cx="311" cy="876"/>
            </a:xfrm>
            <a:custGeom>
              <a:avLst/>
              <a:gdLst/>
              <a:ahLst/>
              <a:cxnLst>
                <a:cxn ang="0">
                  <a:pos x="290" y="20"/>
                </a:cxn>
                <a:cxn ang="0">
                  <a:pos x="256" y="64"/>
                </a:cxn>
                <a:cxn ang="0">
                  <a:pos x="224" y="112"/>
                </a:cxn>
                <a:cxn ang="0">
                  <a:pos x="192" y="159"/>
                </a:cxn>
                <a:cxn ang="0">
                  <a:pos x="158" y="210"/>
                </a:cxn>
                <a:cxn ang="0">
                  <a:pos x="126" y="266"/>
                </a:cxn>
                <a:cxn ang="0">
                  <a:pos x="97" y="322"/>
                </a:cxn>
                <a:cxn ang="0">
                  <a:pos x="73" y="381"/>
                </a:cxn>
                <a:cxn ang="0">
                  <a:pos x="51" y="442"/>
                </a:cxn>
                <a:cxn ang="0">
                  <a:pos x="34" y="503"/>
                </a:cxn>
                <a:cxn ang="0">
                  <a:pos x="20" y="566"/>
                </a:cxn>
                <a:cxn ang="0">
                  <a:pos x="9" y="629"/>
                </a:cxn>
                <a:cxn ang="0">
                  <a:pos x="0" y="710"/>
                </a:cxn>
                <a:cxn ang="0">
                  <a:pos x="5" y="815"/>
                </a:cxn>
                <a:cxn ang="0">
                  <a:pos x="27" y="873"/>
                </a:cxn>
                <a:cxn ang="0">
                  <a:pos x="49" y="876"/>
                </a:cxn>
                <a:cxn ang="0">
                  <a:pos x="76" y="854"/>
                </a:cxn>
                <a:cxn ang="0">
                  <a:pos x="100" y="815"/>
                </a:cxn>
                <a:cxn ang="0">
                  <a:pos x="110" y="771"/>
                </a:cxn>
                <a:cxn ang="0">
                  <a:pos x="116" y="726"/>
                </a:cxn>
                <a:cxn ang="0">
                  <a:pos x="122" y="642"/>
                </a:cxn>
                <a:cxn ang="0">
                  <a:pos x="141" y="525"/>
                </a:cxn>
                <a:cxn ang="0">
                  <a:pos x="158" y="437"/>
                </a:cxn>
                <a:cxn ang="0">
                  <a:pos x="172" y="378"/>
                </a:cxn>
                <a:cxn ang="0">
                  <a:pos x="185" y="319"/>
                </a:cxn>
                <a:cxn ang="0">
                  <a:pos x="202" y="259"/>
                </a:cxn>
                <a:cxn ang="0">
                  <a:pos x="219" y="200"/>
                </a:cxn>
                <a:cxn ang="0">
                  <a:pos x="238" y="139"/>
                </a:cxn>
                <a:cxn ang="0">
                  <a:pos x="260" y="81"/>
                </a:cxn>
                <a:cxn ang="0">
                  <a:pos x="290" y="25"/>
                </a:cxn>
                <a:cxn ang="0">
                  <a:pos x="311" y="0"/>
                </a:cxn>
                <a:cxn ang="0">
                  <a:pos x="311" y="0"/>
                </a:cxn>
                <a:cxn ang="0">
                  <a:pos x="311" y="0"/>
                </a:cxn>
              </a:cxnLst>
              <a:rect l="0" t="0" r="r" b="b"/>
              <a:pathLst>
                <a:path w="311" h="876">
                  <a:moveTo>
                    <a:pt x="311" y="0"/>
                  </a:moveTo>
                  <a:lnTo>
                    <a:pt x="290" y="20"/>
                  </a:lnTo>
                  <a:lnTo>
                    <a:pt x="273" y="42"/>
                  </a:lnTo>
                  <a:lnTo>
                    <a:pt x="256" y="64"/>
                  </a:lnTo>
                  <a:lnTo>
                    <a:pt x="239" y="88"/>
                  </a:lnTo>
                  <a:lnTo>
                    <a:pt x="224" y="112"/>
                  </a:lnTo>
                  <a:lnTo>
                    <a:pt x="207" y="135"/>
                  </a:lnTo>
                  <a:lnTo>
                    <a:pt x="192" y="159"/>
                  </a:lnTo>
                  <a:lnTo>
                    <a:pt x="177" y="183"/>
                  </a:lnTo>
                  <a:lnTo>
                    <a:pt x="158" y="210"/>
                  </a:lnTo>
                  <a:lnTo>
                    <a:pt x="143" y="237"/>
                  </a:lnTo>
                  <a:lnTo>
                    <a:pt x="126" y="266"/>
                  </a:lnTo>
                  <a:lnTo>
                    <a:pt x="112" y="293"/>
                  </a:lnTo>
                  <a:lnTo>
                    <a:pt x="97" y="322"/>
                  </a:lnTo>
                  <a:lnTo>
                    <a:pt x="85" y="353"/>
                  </a:lnTo>
                  <a:lnTo>
                    <a:pt x="73" y="381"/>
                  </a:lnTo>
                  <a:lnTo>
                    <a:pt x="61" y="412"/>
                  </a:lnTo>
                  <a:lnTo>
                    <a:pt x="51" y="442"/>
                  </a:lnTo>
                  <a:lnTo>
                    <a:pt x="42" y="473"/>
                  </a:lnTo>
                  <a:lnTo>
                    <a:pt x="34" y="503"/>
                  </a:lnTo>
                  <a:lnTo>
                    <a:pt x="27" y="536"/>
                  </a:lnTo>
                  <a:lnTo>
                    <a:pt x="20" y="566"/>
                  </a:lnTo>
                  <a:lnTo>
                    <a:pt x="14" y="598"/>
                  </a:lnTo>
                  <a:lnTo>
                    <a:pt x="9" y="629"/>
                  </a:lnTo>
                  <a:lnTo>
                    <a:pt x="5" y="661"/>
                  </a:lnTo>
                  <a:lnTo>
                    <a:pt x="0" y="710"/>
                  </a:lnTo>
                  <a:lnTo>
                    <a:pt x="0" y="763"/>
                  </a:lnTo>
                  <a:lnTo>
                    <a:pt x="5" y="815"/>
                  </a:lnTo>
                  <a:lnTo>
                    <a:pt x="20" y="863"/>
                  </a:lnTo>
                  <a:lnTo>
                    <a:pt x="27" y="873"/>
                  </a:lnTo>
                  <a:lnTo>
                    <a:pt x="37" y="876"/>
                  </a:lnTo>
                  <a:lnTo>
                    <a:pt x="49" y="876"/>
                  </a:lnTo>
                  <a:lnTo>
                    <a:pt x="59" y="871"/>
                  </a:lnTo>
                  <a:lnTo>
                    <a:pt x="76" y="854"/>
                  </a:lnTo>
                  <a:lnTo>
                    <a:pt x="90" y="836"/>
                  </a:lnTo>
                  <a:lnTo>
                    <a:pt x="100" y="815"/>
                  </a:lnTo>
                  <a:lnTo>
                    <a:pt x="107" y="793"/>
                  </a:lnTo>
                  <a:lnTo>
                    <a:pt x="110" y="771"/>
                  </a:lnTo>
                  <a:lnTo>
                    <a:pt x="114" y="749"/>
                  </a:lnTo>
                  <a:lnTo>
                    <a:pt x="116" y="726"/>
                  </a:lnTo>
                  <a:lnTo>
                    <a:pt x="117" y="702"/>
                  </a:lnTo>
                  <a:lnTo>
                    <a:pt x="122" y="642"/>
                  </a:lnTo>
                  <a:lnTo>
                    <a:pt x="131" y="585"/>
                  </a:lnTo>
                  <a:lnTo>
                    <a:pt x="141" y="525"/>
                  </a:lnTo>
                  <a:lnTo>
                    <a:pt x="153" y="468"/>
                  </a:lnTo>
                  <a:lnTo>
                    <a:pt x="158" y="437"/>
                  </a:lnTo>
                  <a:lnTo>
                    <a:pt x="165" y="407"/>
                  </a:lnTo>
                  <a:lnTo>
                    <a:pt x="172" y="378"/>
                  </a:lnTo>
                  <a:lnTo>
                    <a:pt x="178" y="347"/>
                  </a:lnTo>
                  <a:lnTo>
                    <a:pt x="185" y="319"/>
                  </a:lnTo>
                  <a:lnTo>
                    <a:pt x="194" y="290"/>
                  </a:lnTo>
                  <a:lnTo>
                    <a:pt x="202" y="259"/>
                  </a:lnTo>
                  <a:lnTo>
                    <a:pt x="211" y="230"/>
                  </a:lnTo>
                  <a:lnTo>
                    <a:pt x="219" y="200"/>
                  </a:lnTo>
                  <a:lnTo>
                    <a:pt x="228" y="169"/>
                  </a:lnTo>
                  <a:lnTo>
                    <a:pt x="238" y="139"/>
                  </a:lnTo>
                  <a:lnTo>
                    <a:pt x="248" y="110"/>
                  </a:lnTo>
                  <a:lnTo>
                    <a:pt x="260" y="81"/>
                  </a:lnTo>
                  <a:lnTo>
                    <a:pt x="273" y="52"/>
                  </a:lnTo>
                  <a:lnTo>
                    <a:pt x="290" y="25"/>
                  </a:lnTo>
                  <a:lnTo>
                    <a:pt x="311" y="1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2309" y="1155"/>
              <a:ext cx="29" cy="1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4"/>
                </a:cxn>
                <a:cxn ang="0">
                  <a:pos x="7" y="88"/>
                </a:cxn>
                <a:cxn ang="0">
                  <a:pos x="14" y="130"/>
                </a:cxn>
                <a:cxn ang="0">
                  <a:pos x="23" y="173"/>
                </a:cxn>
                <a:cxn ang="0">
                  <a:pos x="24" y="174"/>
                </a:cxn>
                <a:cxn ang="0">
                  <a:pos x="26" y="173"/>
                </a:cxn>
                <a:cxn ang="0">
                  <a:pos x="29" y="171"/>
                </a:cxn>
                <a:cxn ang="0">
                  <a:pos x="29" y="169"/>
                </a:cxn>
                <a:cxn ang="0">
                  <a:pos x="23" y="127"/>
                </a:cxn>
                <a:cxn ang="0">
                  <a:pos x="14" y="85"/>
                </a:cxn>
                <a:cxn ang="0">
                  <a:pos x="6" y="4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174">
                  <a:moveTo>
                    <a:pt x="0" y="0"/>
                  </a:moveTo>
                  <a:lnTo>
                    <a:pt x="2" y="44"/>
                  </a:lnTo>
                  <a:lnTo>
                    <a:pt x="7" y="88"/>
                  </a:lnTo>
                  <a:lnTo>
                    <a:pt x="14" y="130"/>
                  </a:lnTo>
                  <a:lnTo>
                    <a:pt x="23" y="173"/>
                  </a:lnTo>
                  <a:lnTo>
                    <a:pt x="24" y="174"/>
                  </a:lnTo>
                  <a:lnTo>
                    <a:pt x="26" y="173"/>
                  </a:lnTo>
                  <a:lnTo>
                    <a:pt x="29" y="171"/>
                  </a:lnTo>
                  <a:lnTo>
                    <a:pt x="29" y="169"/>
                  </a:lnTo>
                  <a:lnTo>
                    <a:pt x="23" y="127"/>
                  </a:lnTo>
                  <a:lnTo>
                    <a:pt x="14" y="85"/>
                  </a:lnTo>
                  <a:lnTo>
                    <a:pt x="6" y="4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2245" y="1155"/>
              <a:ext cx="441" cy="200"/>
            </a:xfrm>
            <a:custGeom>
              <a:avLst/>
              <a:gdLst/>
              <a:ahLst/>
              <a:cxnLst>
                <a:cxn ang="0">
                  <a:pos x="441" y="0"/>
                </a:cxn>
                <a:cxn ang="0">
                  <a:pos x="431" y="5"/>
                </a:cxn>
                <a:cxn ang="0">
                  <a:pos x="419" y="10"/>
                </a:cxn>
                <a:cxn ang="0">
                  <a:pos x="409" y="17"/>
                </a:cxn>
                <a:cxn ang="0">
                  <a:pos x="399" y="22"/>
                </a:cxn>
                <a:cxn ang="0">
                  <a:pos x="389" y="30"/>
                </a:cxn>
                <a:cxn ang="0">
                  <a:pos x="379" y="37"/>
                </a:cxn>
                <a:cxn ang="0">
                  <a:pos x="370" y="44"/>
                </a:cxn>
                <a:cxn ang="0">
                  <a:pos x="360" y="51"/>
                </a:cxn>
                <a:cxn ang="0">
                  <a:pos x="346" y="61"/>
                </a:cxn>
                <a:cxn ang="0">
                  <a:pos x="333" y="69"/>
                </a:cxn>
                <a:cxn ang="0">
                  <a:pos x="319" y="78"/>
                </a:cxn>
                <a:cxn ang="0">
                  <a:pos x="306" y="85"/>
                </a:cxn>
                <a:cxn ang="0">
                  <a:pos x="292" y="91"/>
                </a:cxn>
                <a:cxn ang="0">
                  <a:pos x="277" y="98"/>
                </a:cxn>
                <a:cxn ang="0">
                  <a:pos x="263" y="105"/>
                </a:cxn>
                <a:cxn ang="0">
                  <a:pos x="248" y="110"/>
                </a:cxn>
                <a:cxn ang="0">
                  <a:pos x="219" y="120"/>
                </a:cxn>
                <a:cxn ang="0">
                  <a:pos x="190" y="130"/>
                </a:cxn>
                <a:cxn ang="0">
                  <a:pos x="160" y="137"/>
                </a:cxn>
                <a:cxn ang="0">
                  <a:pos x="131" y="146"/>
                </a:cxn>
                <a:cxn ang="0">
                  <a:pos x="100" y="152"/>
                </a:cxn>
                <a:cxn ang="0">
                  <a:pos x="70" y="161"/>
                </a:cxn>
                <a:cxn ang="0">
                  <a:pos x="41" y="168"/>
                </a:cxn>
                <a:cxn ang="0">
                  <a:pos x="12" y="178"/>
                </a:cxn>
                <a:cxn ang="0">
                  <a:pos x="5" y="183"/>
                </a:cxn>
                <a:cxn ang="0">
                  <a:pos x="0" y="191"/>
                </a:cxn>
                <a:cxn ang="0">
                  <a:pos x="0" y="198"/>
                </a:cxn>
                <a:cxn ang="0">
                  <a:pos x="8" y="200"/>
                </a:cxn>
                <a:cxn ang="0">
                  <a:pos x="37" y="196"/>
                </a:cxn>
                <a:cxn ang="0">
                  <a:pos x="66" y="190"/>
                </a:cxn>
                <a:cxn ang="0">
                  <a:pos x="95" y="181"/>
                </a:cxn>
                <a:cxn ang="0">
                  <a:pos x="126" y="171"/>
                </a:cxn>
                <a:cxn ang="0">
                  <a:pos x="153" y="159"/>
                </a:cxn>
                <a:cxn ang="0">
                  <a:pos x="182" y="147"/>
                </a:cxn>
                <a:cxn ang="0">
                  <a:pos x="209" y="137"/>
                </a:cxn>
                <a:cxn ang="0">
                  <a:pos x="236" y="125"/>
                </a:cxn>
                <a:cxn ang="0">
                  <a:pos x="248" y="120"/>
                </a:cxn>
                <a:cxn ang="0">
                  <a:pos x="258" y="115"/>
                </a:cxn>
                <a:cxn ang="0">
                  <a:pos x="270" y="110"/>
                </a:cxn>
                <a:cxn ang="0">
                  <a:pos x="282" y="103"/>
                </a:cxn>
                <a:cxn ang="0">
                  <a:pos x="292" y="98"/>
                </a:cxn>
                <a:cxn ang="0">
                  <a:pos x="304" y="91"/>
                </a:cxn>
                <a:cxn ang="0">
                  <a:pos x="314" y="85"/>
                </a:cxn>
                <a:cxn ang="0">
                  <a:pos x="324" y="78"/>
                </a:cxn>
                <a:cxn ang="0">
                  <a:pos x="340" y="68"/>
                </a:cxn>
                <a:cxn ang="0">
                  <a:pos x="353" y="57"/>
                </a:cxn>
                <a:cxn ang="0">
                  <a:pos x="368" y="47"/>
                </a:cxn>
                <a:cxn ang="0">
                  <a:pos x="382" y="37"/>
                </a:cxn>
                <a:cxn ang="0">
                  <a:pos x="397" y="27"/>
                </a:cxn>
                <a:cxn ang="0">
                  <a:pos x="411" y="17"/>
                </a:cxn>
                <a:cxn ang="0">
                  <a:pos x="426" y="8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  <a:cxn ang="0">
                  <a:pos x="441" y="0"/>
                </a:cxn>
              </a:cxnLst>
              <a:rect l="0" t="0" r="r" b="b"/>
              <a:pathLst>
                <a:path w="441" h="200">
                  <a:moveTo>
                    <a:pt x="441" y="0"/>
                  </a:moveTo>
                  <a:lnTo>
                    <a:pt x="431" y="5"/>
                  </a:lnTo>
                  <a:lnTo>
                    <a:pt x="419" y="10"/>
                  </a:lnTo>
                  <a:lnTo>
                    <a:pt x="409" y="17"/>
                  </a:lnTo>
                  <a:lnTo>
                    <a:pt x="399" y="22"/>
                  </a:lnTo>
                  <a:lnTo>
                    <a:pt x="389" y="30"/>
                  </a:lnTo>
                  <a:lnTo>
                    <a:pt x="379" y="37"/>
                  </a:lnTo>
                  <a:lnTo>
                    <a:pt x="370" y="44"/>
                  </a:lnTo>
                  <a:lnTo>
                    <a:pt x="360" y="51"/>
                  </a:lnTo>
                  <a:lnTo>
                    <a:pt x="346" y="61"/>
                  </a:lnTo>
                  <a:lnTo>
                    <a:pt x="333" y="69"/>
                  </a:lnTo>
                  <a:lnTo>
                    <a:pt x="319" y="78"/>
                  </a:lnTo>
                  <a:lnTo>
                    <a:pt x="306" y="85"/>
                  </a:lnTo>
                  <a:lnTo>
                    <a:pt x="292" y="91"/>
                  </a:lnTo>
                  <a:lnTo>
                    <a:pt x="277" y="98"/>
                  </a:lnTo>
                  <a:lnTo>
                    <a:pt x="263" y="105"/>
                  </a:lnTo>
                  <a:lnTo>
                    <a:pt x="248" y="110"/>
                  </a:lnTo>
                  <a:lnTo>
                    <a:pt x="219" y="120"/>
                  </a:lnTo>
                  <a:lnTo>
                    <a:pt x="190" y="130"/>
                  </a:lnTo>
                  <a:lnTo>
                    <a:pt x="160" y="137"/>
                  </a:lnTo>
                  <a:lnTo>
                    <a:pt x="131" y="146"/>
                  </a:lnTo>
                  <a:lnTo>
                    <a:pt x="100" y="152"/>
                  </a:lnTo>
                  <a:lnTo>
                    <a:pt x="70" y="161"/>
                  </a:lnTo>
                  <a:lnTo>
                    <a:pt x="41" y="168"/>
                  </a:lnTo>
                  <a:lnTo>
                    <a:pt x="12" y="178"/>
                  </a:lnTo>
                  <a:lnTo>
                    <a:pt x="5" y="183"/>
                  </a:lnTo>
                  <a:lnTo>
                    <a:pt x="0" y="191"/>
                  </a:lnTo>
                  <a:lnTo>
                    <a:pt x="0" y="198"/>
                  </a:lnTo>
                  <a:lnTo>
                    <a:pt x="8" y="200"/>
                  </a:lnTo>
                  <a:lnTo>
                    <a:pt x="37" y="196"/>
                  </a:lnTo>
                  <a:lnTo>
                    <a:pt x="66" y="190"/>
                  </a:lnTo>
                  <a:lnTo>
                    <a:pt x="95" y="181"/>
                  </a:lnTo>
                  <a:lnTo>
                    <a:pt x="126" y="171"/>
                  </a:lnTo>
                  <a:lnTo>
                    <a:pt x="153" y="159"/>
                  </a:lnTo>
                  <a:lnTo>
                    <a:pt x="182" y="147"/>
                  </a:lnTo>
                  <a:lnTo>
                    <a:pt x="209" y="137"/>
                  </a:lnTo>
                  <a:lnTo>
                    <a:pt x="236" y="125"/>
                  </a:lnTo>
                  <a:lnTo>
                    <a:pt x="248" y="120"/>
                  </a:lnTo>
                  <a:lnTo>
                    <a:pt x="258" y="115"/>
                  </a:lnTo>
                  <a:lnTo>
                    <a:pt x="270" y="110"/>
                  </a:lnTo>
                  <a:lnTo>
                    <a:pt x="282" y="103"/>
                  </a:lnTo>
                  <a:lnTo>
                    <a:pt x="292" y="98"/>
                  </a:lnTo>
                  <a:lnTo>
                    <a:pt x="304" y="91"/>
                  </a:lnTo>
                  <a:lnTo>
                    <a:pt x="314" y="85"/>
                  </a:lnTo>
                  <a:lnTo>
                    <a:pt x="324" y="78"/>
                  </a:lnTo>
                  <a:lnTo>
                    <a:pt x="340" y="68"/>
                  </a:lnTo>
                  <a:lnTo>
                    <a:pt x="353" y="57"/>
                  </a:lnTo>
                  <a:lnTo>
                    <a:pt x="368" y="47"/>
                  </a:lnTo>
                  <a:lnTo>
                    <a:pt x="382" y="37"/>
                  </a:lnTo>
                  <a:lnTo>
                    <a:pt x="397" y="27"/>
                  </a:lnTo>
                  <a:lnTo>
                    <a:pt x="411" y="17"/>
                  </a:lnTo>
                  <a:lnTo>
                    <a:pt x="426" y="8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2303" y="1318"/>
              <a:ext cx="29" cy="20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49"/>
                </a:cxn>
                <a:cxn ang="0">
                  <a:pos x="0" y="101"/>
                </a:cxn>
                <a:cxn ang="0">
                  <a:pos x="3" y="154"/>
                </a:cxn>
                <a:cxn ang="0">
                  <a:pos x="18" y="200"/>
                </a:cxn>
                <a:cxn ang="0">
                  <a:pos x="22" y="200"/>
                </a:cxn>
                <a:cxn ang="0">
                  <a:pos x="25" y="198"/>
                </a:cxn>
                <a:cxn ang="0">
                  <a:pos x="29" y="196"/>
                </a:cxn>
                <a:cxn ang="0">
                  <a:pos x="29" y="193"/>
                </a:cxn>
                <a:cxn ang="0">
                  <a:pos x="17" y="145"/>
                </a:cxn>
                <a:cxn ang="0">
                  <a:pos x="10" y="98"/>
                </a:cxn>
                <a:cxn ang="0">
                  <a:pos x="8" y="49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29" h="200">
                  <a:moveTo>
                    <a:pt x="6" y="0"/>
                  </a:moveTo>
                  <a:lnTo>
                    <a:pt x="3" y="49"/>
                  </a:lnTo>
                  <a:lnTo>
                    <a:pt x="0" y="101"/>
                  </a:lnTo>
                  <a:lnTo>
                    <a:pt x="3" y="154"/>
                  </a:lnTo>
                  <a:lnTo>
                    <a:pt x="18" y="200"/>
                  </a:lnTo>
                  <a:lnTo>
                    <a:pt x="22" y="200"/>
                  </a:lnTo>
                  <a:lnTo>
                    <a:pt x="25" y="198"/>
                  </a:lnTo>
                  <a:lnTo>
                    <a:pt x="29" y="196"/>
                  </a:lnTo>
                  <a:lnTo>
                    <a:pt x="29" y="193"/>
                  </a:lnTo>
                  <a:lnTo>
                    <a:pt x="17" y="145"/>
                  </a:lnTo>
                  <a:lnTo>
                    <a:pt x="10" y="98"/>
                  </a:lnTo>
                  <a:lnTo>
                    <a:pt x="8" y="49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2214" y="1301"/>
              <a:ext cx="141" cy="1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11" y="159"/>
                </a:cxn>
                <a:cxn ang="0">
                  <a:pos x="17" y="156"/>
                </a:cxn>
                <a:cxn ang="0">
                  <a:pos x="26" y="154"/>
                </a:cxn>
                <a:cxn ang="0">
                  <a:pos x="34" y="152"/>
                </a:cxn>
                <a:cxn ang="0">
                  <a:pos x="41" y="149"/>
                </a:cxn>
                <a:cxn ang="0">
                  <a:pos x="48" y="147"/>
                </a:cxn>
                <a:cxn ang="0">
                  <a:pos x="53" y="144"/>
                </a:cxn>
                <a:cxn ang="0">
                  <a:pos x="60" y="142"/>
                </a:cxn>
                <a:cxn ang="0">
                  <a:pos x="67" y="140"/>
                </a:cxn>
                <a:cxn ang="0">
                  <a:pos x="72" y="137"/>
                </a:cxn>
                <a:cxn ang="0">
                  <a:pos x="77" y="134"/>
                </a:cxn>
                <a:cxn ang="0">
                  <a:pos x="82" y="130"/>
                </a:cxn>
                <a:cxn ang="0">
                  <a:pos x="84" y="128"/>
                </a:cxn>
                <a:cxn ang="0">
                  <a:pos x="87" y="125"/>
                </a:cxn>
                <a:cxn ang="0">
                  <a:pos x="89" y="123"/>
                </a:cxn>
                <a:cxn ang="0">
                  <a:pos x="90" y="122"/>
                </a:cxn>
                <a:cxn ang="0">
                  <a:pos x="94" y="120"/>
                </a:cxn>
                <a:cxn ang="0">
                  <a:pos x="97" y="120"/>
                </a:cxn>
                <a:cxn ang="0">
                  <a:pos x="97" y="120"/>
                </a:cxn>
                <a:cxn ang="0">
                  <a:pos x="94" y="122"/>
                </a:cxn>
                <a:cxn ang="0">
                  <a:pos x="107" y="117"/>
                </a:cxn>
                <a:cxn ang="0">
                  <a:pos x="119" y="108"/>
                </a:cxn>
                <a:cxn ang="0">
                  <a:pos x="129" y="96"/>
                </a:cxn>
                <a:cxn ang="0">
                  <a:pos x="136" y="83"/>
                </a:cxn>
                <a:cxn ang="0">
                  <a:pos x="140" y="69"/>
                </a:cxn>
                <a:cxn ang="0">
                  <a:pos x="141" y="54"/>
                </a:cxn>
                <a:cxn ang="0">
                  <a:pos x="140" y="40"/>
                </a:cxn>
                <a:cxn ang="0">
                  <a:pos x="135" y="27"/>
                </a:cxn>
                <a:cxn ang="0">
                  <a:pos x="124" y="13"/>
                </a:cxn>
                <a:cxn ang="0">
                  <a:pos x="111" y="5"/>
                </a:cxn>
                <a:cxn ang="0">
                  <a:pos x="95" y="0"/>
                </a:cxn>
                <a:cxn ang="0">
                  <a:pos x="80" y="0"/>
                </a:cxn>
                <a:cxn ang="0">
                  <a:pos x="63" y="3"/>
                </a:cxn>
                <a:cxn ang="0">
                  <a:pos x="50" y="11"/>
                </a:cxn>
                <a:cxn ang="0">
                  <a:pos x="36" y="22"/>
                </a:cxn>
                <a:cxn ang="0">
                  <a:pos x="26" y="35"/>
                </a:cxn>
                <a:cxn ang="0">
                  <a:pos x="19" y="50"/>
                </a:cxn>
                <a:cxn ang="0">
                  <a:pos x="16" y="67"/>
                </a:cxn>
                <a:cxn ang="0">
                  <a:pos x="12" y="83"/>
                </a:cxn>
                <a:cxn ang="0">
                  <a:pos x="11" y="100"/>
                </a:cxn>
                <a:cxn ang="0">
                  <a:pos x="11" y="105"/>
                </a:cxn>
                <a:cxn ang="0">
                  <a:pos x="7" y="110"/>
                </a:cxn>
                <a:cxn ang="0">
                  <a:pos x="5" y="117"/>
                </a:cxn>
                <a:cxn ang="0">
                  <a:pos x="4" y="122"/>
                </a:cxn>
                <a:cxn ang="0">
                  <a:pos x="2" y="132"/>
                </a:cxn>
                <a:cxn ang="0">
                  <a:pos x="2" y="142"/>
                </a:cxn>
                <a:cxn ang="0">
                  <a:pos x="0" y="15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  <a:cxn ang="0">
                  <a:pos x="0" y="162"/>
                </a:cxn>
              </a:cxnLst>
              <a:rect l="0" t="0" r="r" b="b"/>
              <a:pathLst>
                <a:path w="141" h="162">
                  <a:moveTo>
                    <a:pt x="0" y="162"/>
                  </a:moveTo>
                  <a:lnTo>
                    <a:pt x="11" y="159"/>
                  </a:lnTo>
                  <a:lnTo>
                    <a:pt x="17" y="156"/>
                  </a:lnTo>
                  <a:lnTo>
                    <a:pt x="26" y="154"/>
                  </a:lnTo>
                  <a:lnTo>
                    <a:pt x="34" y="152"/>
                  </a:lnTo>
                  <a:lnTo>
                    <a:pt x="41" y="149"/>
                  </a:lnTo>
                  <a:lnTo>
                    <a:pt x="48" y="147"/>
                  </a:lnTo>
                  <a:lnTo>
                    <a:pt x="53" y="144"/>
                  </a:lnTo>
                  <a:lnTo>
                    <a:pt x="60" y="142"/>
                  </a:lnTo>
                  <a:lnTo>
                    <a:pt x="67" y="140"/>
                  </a:lnTo>
                  <a:lnTo>
                    <a:pt x="72" y="137"/>
                  </a:lnTo>
                  <a:lnTo>
                    <a:pt x="77" y="134"/>
                  </a:lnTo>
                  <a:lnTo>
                    <a:pt x="82" y="130"/>
                  </a:lnTo>
                  <a:lnTo>
                    <a:pt x="84" y="128"/>
                  </a:lnTo>
                  <a:lnTo>
                    <a:pt x="87" y="125"/>
                  </a:lnTo>
                  <a:lnTo>
                    <a:pt x="89" y="123"/>
                  </a:lnTo>
                  <a:lnTo>
                    <a:pt x="90" y="122"/>
                  </a:lnTo>
                  <a:lnTo>
                    <a:pt x="94" y="120"/>
                  </a:lnTo>
                  <a:lnTo>
                    <a:pt x="97" y="120"/>
                  </a:lnTo>
                  <a:lnTo>
                    <a:pt x="97" y="120"/>
                  </a:lnTo>
                  <a:lnTo>
                    <a:pt x="94" y="122"/>
                  </a:lnTo>
                  <a:lnTo>
                    <a:pt x="107" y="117"/>
                  </a:lnTo>
                  <a:lnTo>
                    <a:pt x="119" y="108"/>
                  </a:lnTo>
                  <a:lnTo>
                    <a:pt x="129" y="96"/>
                  </a:lnTo>
                  <a:lnTo>
                    <a:pt x="136" y="83"/>
                  </a:lnTo>
                  <a:lnTo>
                    <a:pt x="140" y="69"/>
                  </a:lnTo>
                  <a:lnTo>
                    <a:pt x="141" y="54"/>
                  </a:lnTo>
                  <a:lnTo>
                    <a:pt x="140" y="40"/>
                  </a:lnTo>
                  <a:lnTo>
                    <a:pt x="135" y="27"/>
                  </a:lnTo>
                  <a:lnTo>
                    <a:pt x="124" y="13"/>
                  </a:lnTo>
                  <a:lnTo>
                    <a:pt x="111" y="5"/>
                  </a:lnTo>
                  <a:lnTo>
                    <a:pt x="95" y="0"/>
                  </a:lnTo>
                  <a:lnTo>
                    <a:pt x="80" y="0"/>
                  </a:lnTo>
                  <a:lnTo>
                    <a:pt x="63" y="3"/>
                  </a:lnTo>
                  <a:lnTo>
                    <a:pt x="50" y="11"/>
                  </a:lnTo>
                  <a:lnTo>
                    <a:pt x="36" y="22"/>
                  </a:lnTo>
                  <a:lnTo>
                    <a:pt x="26" y="35"/>
                  </a:lnTo>
                  <a:lnTo>
                    <a:pt x="19" y="50"/>
                  </a:lnTo>
                  <a:lnTo>
                    <a:pt x="16" y="67"/>
                  </a:lnTo>
                  <a:lnTo>
                    <a:pt x="12" y="83"/>
                  </a:lnTo>
                  <a:lnTo>
                    <a:pt x="11" y="100"/>
                  </a:lnTo>
                  <a:lnTo>
                    <a:pt x="11" y="105"/>
                  </a:lnTo>
                  <a:lnTo>
                    <a:pt x="7" y="110"/>
                  </a:lnTo>
                  <a:lnTo>
                    <a:pt x="5" y="117"/>
                  </a:lnTo>
                  <a:lnTo>
                    <a:pt x="4" y="122"/>
                  </a:lnTo>
                  <a:lnTo>
                    <a:pt x="2" y="132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2138" y="1328"/>
              <a:ext cx="170" cy="84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7" y="81"/>
                </a:cxn>
                <a:cxn ang="0">
                  <a:pos x="14" y="79"/>
                </a:cxn>
                <a:cxn ang="0">
                  <a:pos x="20" y="76"/>
                </a:cxn>
                <a:cxn ang="0">
                  <a:pos x="27" y="71"/>
                </a:cxn>
                <a:cxn ang="0">
                  <a:pos x="32" y="68"/>
                </a:cxn>
                <a:cxn ang="0">
                  <a:pos x="39" y="64"/>
                </a:cxn>
                <a:cxn ang="0">
                  <a:pos x="46" y="59"/>
                </a:cxn>
                <a:cxn ang="0">
                  <a:pos x="51" y="54"/>
                </a:cxn>
                <a:cxn ang="0">
                  <a:pos x="65" y="45"/>
                </a:cxn>
                <a:cxn ang="0">
                  <a:pos x="76" y="37"/>
                </a:cxn>
                <a:cxn ang="0">
                  <a:pos x="90" y="30"/>
                </a:cxn>
                <a:cxn ang="0">
                  <a:pos x="104" y="25"/>
                </a:cxn>
                <a:cxn ang="0">
                  <a:pos x="117" y="22"/>
                </a:cxn>
                <a:cxn ang="0">
                  <a:pos x="132" y="18"/>
                </a:cxn>
                <a:cxn ang="0">
                  <a:pos x="146" y="17"/>
                </a:cxn>
                <a:cxn ang="0">
                  <a:pos x="161" y="13"/>
                </a:cxn>
                <a:cxn ang="0">
                  <a:pos x="165" y="10"/>
                </a:cxn>
                <a:cxn ang="0">
                  <a:pos x="168" y="6"/>
                </a:cxn>
                <a:cxn ang="0">
                  <a:pos x="170" y="3"/>
                </a:cxn>
                <a:cxn ang="0">
                  <a:pos x="166" y="1"/>
                </a:cxn>
                <a:cxn ang="0">
                  <a:pos x="156" y="0"/>
                </a:cxn>
                <a:cxn ang="0">
                  <a:pos x="144" y="0"/>
                </a:cxn>
                <a:cxn ang="0">
                  <a:pos x="134" y="0"/>
                </a:cxn>
                <a:cxn ang="0">
                  <a:pos x="124" y="1"/>
                </a:cxn>
                <a:cxn ang="0">
                  <a:pos x="114" y="3"/>
                </a:cxn>
                <a:cxn ang="0">
                  <a:pos x="104" y="6"/>
                </a:cxn>
                <a:cxn ang="0">
                  <a:pos x="95" y="10"/>
                </a:cxn>
                <a:cxn ang="0">
                  <a:pos x="85" y="15"/>
                </a:cxn>
                <a:cxn ang="0">
                  <a:pos x="73" y="23"/>
                </a:cxn>
                <a:cxn ang="0">
                  <a:pos x="63" y="32"/>
                </a:cxn>
                <a:cxn ang="0">
                  <a:pos x="53" y="40"/>
                </a:cxn>
                <a:cxn ang="0">
                  <a:pos x="42" y="51"/>
                </a:cxn>
                <a:cxn ang="0">
                  <a:pos x="34" y="61"/>
                </a:cxn>
                <a:cxn ang="0">
                  <a:pos x="24" y="69"/>
                </a:cxn>
                <a:cxn ang="0">
                  <a:pos x="12" y="78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170" h="84">
                  <a:moveTo>
                    <a:pt x="0" y="84"/>
                  </a:moveTo>
                  <a:lnTo>
                    <a:pt x="7" y="81"/>
                  </a:lnTo>
                  <a:lnTo>
                    <a:pt x="14" y="79"/>
                  </a:lnTo>
                  <a:lnTo>
                    <a:pt x="20" y="76"/>
                  </a:lnTo>
                  <a:lnTo>
                    <a:pt x="27" y="71"/>
                  </a:lnTo>
                  <a:lnTo>
                    <a:pt x="32" y="68"/>
                  </a:lnTo>
                  <a:lnTo>
                    <a:pt x="39" y="64"/>
                  </a:lnTo>
                  <a:lnTo>
                    <a:pt x="46" y="59"/>
                  </a:lnTo>
                  <a:lnTo>
                    <a:pt x="51" y="54"/>
                  </a:lnTo>
                  <a:lnTo>
                    <a:pt x="65" y="45"/>
                  </a:lnTo>
                  <a:lnTo>
                    <a:pt x="76" y="37"/>
                  </a:lnTo>
                  <a:lnTo>
                    <a:pt x="90" y="30"/>
                  </a:lnTo>
                  <a:lnTo>
                    <a:pt x="104" y="25"/>
                  </a:lnTo>
                  <a:lnTo>
                    <a:pt x="117" y="22"/>
                  </a:lnTo>
                  <a:lnTo>
                    <a:pt x="132" y="18"/>
                  </a:lnTo>
                  <a:lnTo>
                    <a:pt x="146" y="17"/>
                  </a:lnTo>
                  <a:lnTo>
                    <a:pt x="161" y="13"/>
                  </a:lnTo>
                  <a:lnTo>
                    <a:pt x="165" y="10"/>
                  </a:lnTo>
                  <a:lnTo>
                    <a:pt x="168" y="6"/>
                  </a:lnTo>
                  <a:lnTo>
                    <a:pt x="170" y="3"/>
                  </a:lnTo>
                  <a:lnTo>
                    <a:pt x="166" y="1"/>
                  </a:lnTo>
                  <a:lnTo>
                    <a:pt x="156" y="0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4" y="1"/>
                  </a:lnTo>
                  <a:lnTo>
                    <a:pt x="114" y="3"/>
                  </a:lnTo>
                  <a:lnTo>
                    <a:pt x="104" y="6"/>
                  </a:lnTo>
                  <a:lnTo>
                    <a:pt x="95" y="10"/>
                  </a:lnTo>
                  <a:lnTo>
                    <a:pt x="85" y="15"/>
                  </a:lnTo>
                  <a:lnTo>
                    <a:pt x="73" y="23"/>
                  </a:lnTo>
                  <a:lnTo>
                    <a:pt x="63" y="32"/>
                  </a:lnTo>
                  <a:lnTo>
                    <a:pt x="53" y="40"/>
                  </a:lnTo>
                  <a:lnTo>
                    <a:pt x="42" y="51"/>
                  </a:lnTo>
                  <a:lnTo>
                    <a:pt x="34" y="61"/>
                  </a:lnTo>
                  <a:lnTo>
                    <a:pt x="24" y="69"/>
                  </a:lnTo>
                  <a:lnTo>
                    <a:pt x="12" y="78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1966" y="1226"/>
              <a:ext cx="289" cy="1021"/>
            </a:xfrm>
            <a:custGeom>
              <a:avLst/>
              <a:gdLst/>
              <a:ahLst/>
              <a:cxnLst>
                <a:cxn ang="0">
                  <a:pos x="289" y="0"/>
                </a:cxn>
                <a:cxn ang="0">
                  <a:pos x="269" y="27"/>
                </a:cxn>
                <a:cxn ang="0">
                  <a:pos x="250" y="56"/>
                </a:cxn>
                <a:cxn ang="0">
                  <a:pos x="231" y="83"/>
                </a:cxn>
                <a:cxn ang="0">
                  <a:pos x="213" y="112"/>
                </a:cxn>
                <a:cxn ang="0">
                  <a:pos x="194" y="141"/>
                </a:cxn>
                <a:cxn ang="0">
                  <a:pos x="175" y="171"/>
                </a:cxn>
                <a:cxn ang="0">
                  <a:pos x="158" y="200"/>
                </a:cxn>
                <a:cxn ang="0">
                  <a:pos x="141" y="229"/>
                </a:cxn>
                <a:cxn ang="0">
                  <a:pos x="126" y="256"/>
                </a:cxn>
                <a:cxn ang="0">
                  <a:pos x="113" y="287"/>
                </a:cxn>
                <a:cxn ang="0">
                  <a:pos x="102" y="315"/>
                </a:cxn>
                <a:cxn ang="0">
                  <a:pos x="90" y="346"/>
                </a:cxn>
                <a:cxn ang="0">
                  <a:pos x="80" y="376"/>
                </a:cxn>
                <a:cxn ang="0">
                  <a:pos x="72" y="409"/>
                </a:cxn>
                <a:cxn ang="0">
                  <a:pos x="63" y="439"/>
                </a:cxn>
                <a:cxn ang="0">
                  <a:pos x="53" y="470"/>
                </a:cxn>
                <a:cxn ang="0">
                  <a:pos x="34" y="538"/>
                </a:cxn>
                <a:cxn ang="0">
                  <a:pos x="23" y="605"/>
                </a:cxn>
                <a:cxn ang="0">
                  <a:pos x="12" y="675"/>
                </a:cxn>
                <a:cxn ang="0">
                  <a:pos x="6" y="744"/>
                </a:cxn>
                <a:cxn ang="0">
                  <a:pos x="0" y="812"/>
                </a:cxn>
                <a:cxn ang="0">
                  <a:pos x="0" y="880"/>
                </a:cxn>
                <a:cxn ang="0">
                  <a:pos x="4" y="950"/>
                </a:cxn>
                <a:cxn ang="0">
                  <a:pos x="12" y="1017"/>
                </a:cxn>
                <a:cxn ang="0">
                  <a:pos x="16" y="1021"/>
                </a:cxn>
                <a:cxn ang="0">
                  <a:pos x="21" y="1017"/>
                </a:cxn>
                <a:cxn ang="0">
                  <a:pos x="26" y="1014"/>
                </a:cxn>
                <a:cxn ang="0">
                  <a:pos x="28" y="1009"/>
                </a:cxn>
                <a:cxn ang="0">
                  <a:pos x="34" y="872"/>
                </a:cxn>
                <a:cxn ang="0">
                  <a:pos x="41" y="736"/>
                </a:cxn>
                <a:cxn ang="0">
                  <a:pos x="53" y="600"/>
                </a:cxn>
                <a:cxn ang="0">
                  <a:pos x="77" y="465"/>
                </a:cxn>
                <a:cxn ang="0">
                  <a:pos x="85" y="432"/>
                </a:cxn>
                <a:cxn ang="0">
                  <a:pos x="94" y="402"/>
                </a:cxn>
                <a:cxn ang="0">
                  <a:pos x="102" y="370"/>
                </a:cxn>
                <a:cxn ang="0">
                  <a:pos x="113" y="339"/>
                </a:cxn>
                <a:cxn ang="0">
                  <a:pos x="123" y="307"/>
                </a:cxn>
                <a:cxn ang="0">
                  <a:pos x="135" y="278"/>
                </a:cxn>
                <a:cxn ang="0">
                  <a:pos x="146" y="248"/>
                </a:cxn>
                <a:cxn ang="0">
                  <a:pos x="162" y="219"/>
                </a:cxn>
                <a:cxn ang="0">
                  <a:pos x="177" y="192"/>
                </a:cxn>
                <a:cxn ang="0">
                  <a:pos x="192" y="163"/>
                </a:cxn>
                <a:cxn ang="0">
                  <a:pos x="209" y="136"/>
                </a:cxn>
                <a:cxn ang="0">
                  <a:pos x="226" y="108"/>
                </a:cxn>
                <a:cxn ang="0">
                  <a:pos x="242" y="83"/>
                </a:cxn>
                <a:cxn ang="0">
                  <a:pos x="259" y="56"/>
                </a:cxn>
                <a:cxn ang="0">
                  <a:pos x="274" y="27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  <a:cxn ang="0">
                  <a:pos x="289" y="0"/>
                </a:cxn>
              </a:cxnLst>
              <a:rect l="0" t="0" r="r" b="b"/>
              <a:pathLst>
                <a:path w="289" h="1021">
                  <a:moveTo>
                    <a:pt x="289" y="0"/>
                  </a:moveTo>
                  <a:lnTo>
                    <a:pt x="269" y="27"/>
                  </a:lnTo>
                  <a:lnTo>
                    <a:pt x="250" y="56"/>
                  </a:lnTo>
                  <a:lnTo>
                    <a:pt x="231" y="83"/>
                  </a:lnTo>
                  <a:lnTo>
                    <a:pt x="213" y="112"/>
                  </a:lnTo>
                  <a:lnTo>
                    <a:pt x="194" y="141"/>
                  </a:lnTo>
                  <a:lnTo>
                    <a:pt x="175" y="171"/>
                  </a:lnTo>
                  <a:lnTo>
                    <a:pt x="158" y="200"/>
                  </a:lnTo>
                  <a:lnTo>
                    <a:pt x="141" y="229"/>
                  </a:lnTo>
                  <a:lnTo>
                    <a:pt x="126" y="256"/>
                  </a:lnTo>
                  <a:lnTo>
                    <a:pt x="113" y="287"/>
                  </a:lnTo>
                  <a:lnTo>
                    <a:pt x="102" y="315"/>
                  </a:lnTo>
                  <a:lnTo>
                    <a:pt x="90" y="346"/>
                  </a:lnTo>
                  <a:lnTo>
                    <a:pt x="80" y="376"/>
                  </a:lnTo>
                  <a:lnTo>
                    <a:pt x="72" y="409"/>
                  </a:lnTo>
                  <a:lnTo>
                    <a:pt x="63" y="439"/>
                  </a:lnTo>
                  <a:lnTo>
                    <a:pt x="53" y="470"/>
                  </a:lnTo>
                  <a:lnTo>
                    <a:pt x="34" y="538"/>
                  </a:lnTo>
                  <a:lnTo>
                    <a:pt x="23" y="605"/>
                  </a:lnTo>
                  <a:lnTo>
                    <a:pt x="12" y="675"/>
                  </a:lnTo>
                  <a:lnTo>
                    <a:pt x="6" y="744"/>
                  </a:lnTo>
                  <a:lnTo>
                    <a:pt x="0" y="812"/>
                  </a:lnTo>
                  <a:lnTo>
                    <a:pt x="0" y="880"/>
                  </a:lnTo>
                  <a:lnTo>
                    <a:pt x="4" y="950"/>
                  </a:lnTo>
                  <a:lnTo>
                    <a:pt x="12" y="1017"/>
                  </a:lnTo>
                  <a:lnTo>
                    <a:pt x="16" y="1021"/>
                  </a:lnTo>
                  <a:lnTo>
                    <a:pt x="21" y="1017"/>
                  </a:lnTo>
                  <a:lnTo>
                    <a:pt x="26" y="1014"/>
                  </a:lnTo>
                  <a:lnTo>
                    <a:pt x="28" y="1009"/>
                  </a:lnTo>
                  <a:lnTo>
                    <a:pt x="34" y="872"/>
                  </a:lnTo>
                  <a:lnTo>
                    <a:pt x="41" y="736"/>
                  </a:lnTo>
                  <a:lnTo>
                    <a:pt x="53" y="600"/>
                  </a:lnTo>
                  <a:lnTo>
                    <a:pt x="77" y="465"/>
                  </a:lnTo>
                  <a:lnTo>
                    <a:pt x="85" y="432"/>
                  </a:lnTo>
                  <a:lnTo>
                    <a:pt x="94" y="402"/>
                  </a:lnTo>
                  <a:lnTo>
                    <a:pt x="102" y="370"/>
                  </a:lnTo>
                  <a:lnTo>
                    <a:pt x="113" y="339"/>
                  </a:lnTo>
                  <a:lnTo>
                    <a:pt x="123" y="307"/>
                  </a:lnTo>
                  <a:lnTo>
                    <a:pt x="135" y="278"/>
                  </a:lnTo>
                  <a:lnTo>
                    <a:pt x="146" y="248"/>
                  </a:lnTo>
                  <a:lnTo>
                    <a:pt x="162" y="219"/>
                  </a:lnTo>
                  <a:lnTo>
                    <a:pt x="177" y="192"/>
                  </a:lnTo>
                  <a:lnTo>
                    <a:pt x="192" y="163"/>
                  </a:lnTo>
                  <a:lnTo>
                    <a:pt x="209" y="136"/>
                  </a:lnTo>
                  <a:lnTo>
                    <a:pt x="226" y="108"/>
                  </a:lnTo>
                  <a:lnTo>
                    <a:pt x="242" y="83"/>
                  </a:lnTo>
                  <a:lnTo>
                    <a:pt x="259" y="56"/>
                  </a:lnTo>
                  <a:lnTo>
                    <a:pt x="274" y="27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1987" y="1241"/>
              <a:ext cx="272" cy="27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263" y="4"/>
                </a:cxn>
                <a:cxn ang="0">
                  <a:pos x="253" y="7"/>
                </a:cxn>
                <a:cxn ang="0">
                  <a:pos x="244" y="12"/>
                </a:cxn>
                <a:cxn ang="0">
                  <a:pos x="236" y="17"/>
                </a:cxn>
                <a:cxn ang="0">
                  <a:pos x="227" y="22"/>
                </a:cxn>
                <a:cxn ang="0">
                  <a:pos x="221" y="27"/>
                </a:cxn>
                <a:cxn ang="0">
                  <a:pos x="212" y="32"/>
                </a:cxn>
                <a:cxn ang="0">
                  <a:pos x="204" y="39"/>
                </a:cxn>
                <a:cxn ang="0">
                  <a:pos x="195" y="46"/>
                </a:cxn>
                <a:cxn ang="0">
                  <a:pos x="185" y="53"/>
                </a:cxn>
                <a:cxn ang="0">
                  <a:pos x="176" y="60"/>
                </a:cxn>
                <a:cxn ang="0">
                  <a:pos x="166" y="68"/>
                </a:cxn>
                <a:cxn ang="0">
                  <a:pos x="156" y="77"/>
                </a:cxn>
                <a:cxn ang="0">
                  <a:pos x="148" y="83"/>
                </a:cxn>
                <a:cxn ang="0">
                  <a:pos x="139" y="92"/>
                </a:cxn>
                <a:cxn ang="0">
                  <a:pos x="132" y="100"/>
                </a:cxn>
                <a:cxn ang="0">
                  <a:pos x="122" y="112"/>
                </a:cxn>
                <a:cxn ang="0">
                  <a:pos x="114" y="122"/>
                </a:cxn>
                <a:cxn ang="0">
                  <a:pos x="103" y="134"/>
                </a:cxn>
                <a:cxn ang="0">
                  <a:pos x="93" y="144"/>
                </a:cxn>
                <a:cxn ang="0">
                  <a:pos x="83" y="156"/>
                </a:cxn>
                <a:cxn ang="0">
                  <a:pos x="73" y="166"/>
                </a:cxn>
                <a:cxn ang="0">
                  <a:pos x="64" y="178"/>
                </a:cxn>
                <a:cxn ang="0">
                  <a:pos x="54" y="188"/>
                </a:cxn>
                <a:cxn ang="0">
                  <a:pos x="46" y="199"/>
                </a:cxn>
                <a:cxn ang="0">
                  <a:pos x="39" y="209"/>
                </a:cxn>
                <a:cxn ang="0">
                  <a:pos x="34" y="219"/>
                </a:cxn>
                <a:cxn ang="0">
                  <a:pos x="27" y="229"/>
                </a:cxn>
                <a:cxn ang="0">
                  <a:pos x="22" y="239"/>
                </a:cxn>
                <a:cxn ang="0">
                  <a:pos x="15" y="250"/>
                </a:cxn>
                <a:cxn ang="0">
                  <a:pos x="8" y="260"/>
                </a:cxn>
                <a:cxn ang="0">
                  <a:pos x="2" y="270"/>
                </a:cxn>
                <a:cxn ang="0">
                  <a:pos x="0" y="273"/>
                </a:cxn>
                <a:cxn ang="0">
                  <a:pos x="2" y="277"/>
                </a:cxn>
                <a:cxn ang="0">
                  <a:pos x="3" y="277"/>
                </a:cxn>
                <a:cxn ang="0">
                  <a:pos x="7" y="275"/>
                </a:cxn>
                <a:cxn ang="0">
                  <a:pos x="19" y="263"/>
                </a:cxn>
                <a:cxn ang="0">
                  <a:pos x="29" y="250"/>
                </a:cxn>
                <a:cxn ang="0">
                  <a:pos x="37" y="234"/>
                </a:cxn>
                <a:cxn ang="0">
                  <a:pos x="46" y="221"/>
                </a:cxn>
                <a:cxn ang="0">
                  <a:pos x="52" y="209"/>
                </a:cxn>
                <a:cxn ang="0">
                  <a:pos x="61" y="197"/>
                </a:cxn>
                <a:cxn ang="0">
                  <a:pos x="69" y="185"/>
                </a:cxn>
                <a:cxn ang="0">
                  <a:pos x="80" y="173"/>
                </a:cxn>
                <a:cxn ang="0">
                  <a:pos x="88" y="161"/>
                </a:cxn>
                <a:cxn ang="0">
                  <a:pos x="98" y="151"/>
                </a:cxn>
                <a:cxn ang="0">
                  <a:pos x="109" y="139"/>
                </a:cxn>
                <a:cxn ang="0">
                  <a:pos x="117" y="129"/>
                </a:cxn>
                <a:cxn ang="0">
                  <a:pos x="132" y="110"/>
                </a:cxn>
                <a:cxn ang="0">
                  <a:pos x="149" y="92"/>
                </a:cxn>
                <a:cxn ang="0">
                  <a:pos x="168" y="73"/>
                </a:cxn>
                <a:cxn ang="0">
                  <a:pos x="187" y="54"/>
                </a:cxn>
                <a:cxn ang="0">
                  <a:pos x="207" y="39"/>
                </a:cxn>
                <a:cxn ang="0">
                  <a:pos x="227" y="24"/>
                </a:cxn>
                <a:cxn ang="0">
                  <a:pos x="249" y="1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272" h="277">
                  <a:moveTo>
                    <a:pt x="272" y="0"/>
                  </a:moveTo>
                  <a:lnTo>
                    <a:pt x="263" y="4"/>
                  </a:lnTo>
                  <a:lnTo>
                    <a:pt x="253" y="7"/>
                  </a:lnTo>
                  <a:lnTo>
                    <a:pt x="244" y="12"/>
                  </a:lnTo>
                  <a:lnTo>
                    <a:pt x="236" y="17"/>
                  </a:lnTo>
                  <a:lnTo>
                    <a:pt x="227" y="22"/>
                  </a:lnTo>
                  <a:lnTo>
                    <a:pt x="221" y="27"/>
                  </a:lnTo>
                  <a:lnTo>
                    <a:pt x="212" y="32"/>
                  </a:lnTo>
                  <a:lnTo>
                    <a:pt x="204" y="39"/>
                  </a:lnTo>
                  <a:lnTo>
                    <a:pt x="195" y="46"/>
                  </a:lnTo>
                  <a:lnTo>
                    <a:pt x="185" y="53"/>
                  </a:lnTo>
                  <a:lnTo>
                    <a:pt x="176" y="60"/>
                  </a:lnTo>
                  <a:lnTo>
                    <a:pt x="166" y="68"/>
                  </a:lnTo>
                  <a:lnTo>
                    <a:pt x="156" y="77"/>
                  </a:lnTo>
                  <a:lnTo>
                    <a:pt x="148" y="83"/>
                  </a:lnTo>
                  <a:lnTo>
                    <a:pt x="139" y="92"/>
                  </a:lnTo>
                  <a:lnTo>
                    <a:pt x="132" y="100"/>
                  </a:lnTo>
                  <a:lnTo>
                    <a:pt x="122" y="112"/>
                  </a:lnTo>
                  <a:lnTo>
                    <a:pt x="114" y="122"/>
                  </a:lnTo>
                  <a:lnTo>
                    <a:pt x="103" y="134"/>
                  </a:lnTo>
                  <a:lnTo>
                    <a:pt x="93" y="144"/>
                  </a:lnTo>
                  <a:lnTo>
                    <a:pt x="83" y="156"/>
                  </a:lnTo>
                  <a:lnTo>
                    <a:pt x="73" y="166"/>
                  </a:lnTo>
                  <a:lnTo>
                    <a:pt x="64" y="178"/>
                  </a:lnTo>
                  <a:lnTo>
                    <a:pt x="54" y="188"/>
                  </a:lnTo>
                  <a:lnTo>
                    <a:pt x="46" y="199"/>
                  </a:lnTo>
                  <a:lnTo>
                    <a:pt x="39" y="209"/>
                  </a:lnTo>
                  <a:lnTo>
                    <a:pt x="34" y="219"/>
                  </a:lnTo>
                  <a:lnTo>
                    <a:pt x="27" y="229"/>
                  </a:lnTo>
                  <a:lnTo>
                    <a:pt x="22" y="239"/>
                  </a:lnTo>
                  <a:lnTo>
                    <a:pt x="15" y="250"/>
                  </a:lnTo>
                  <a:lnTo>
                    <a:pt x="8" y="260"/>
                  </a:lnTo>
                  <a:lnTo>
                    <a:pt x="2" y="270"/>
                  </a:lnTo>
                  <a:lnTo>
                    <a:pt x="0" y="273"/>
                  </a:lnTo>
                  <a:lnTo>
                    <a:pt x="2" y="277"/>
                  </a:lnTo>
                  <a:lnTo>
                    <a:pt x="3" y="277"/>
                  </a:lnTo>
                  <a:lnTo>
                    <a:pt x="7" y="275"/>
                  </a:lnTo>
                  <a:lnTo>
                    <a:pt x="19" y="263"/>
                  </a:lnTo>
                  <a:lnTo>
                    <a:pt x="29" y="250"/>
                  </a:lnTo>
                  <a:lnTo>
                    <a:pt x="37" y="234"/>
                  </a:lnTo>
                  <a:lnTo>
                    <a:pt x="46" y="221"/>
                  </a:lnTo>
                  <a:lnTo>
                    <a:pt x="52" y="209"/>
                  </a:lnTo>
                  <a:lnTo>
                    <a:pt x="61" y="197"/>
                  </a:lnTo>
                  <a:lnTo>
                    <a:pt x="69" y="185"/>
                  </a:lnTo>
                  <a:lnTo>
                    <a:pt x="80" y="173"/>
                  </a:lnTo>
                  <a:lnTo>
                    <a:pt x="88" y="161"/>
                  </a:lnTo>
                  <a:lnTo>
                    <a:pt x="98" y="151"/>
                  </a:lnTo>
                  <a:lnTo>
                    <a:pt x="109" y="139"/>
                  </a:lnTo>
                  <a:lnTo>
                    <a:pt x="117" y="129"/>
                  </a:lnTo>
                  <a:lnTo>
                    <a:pt x="132" y="110"/>
                  </a:lnTo>
                  <a:lnTo>
                    <a:pt x="149" y="92"/>
                  </a:lnTo>
                  <a:lnTo>
                    <a:pt x="168" y="73"/>
                  </a:lnTo>
                  <a:lnTo>
                    <a:pt x="187" y="54"/>
                  </a:lnTo>
                  <a:lnTo>
                    <a:pt x="207" y="39"/>
                  </a:lnTo>
                  <a:lnTo>
                    <a:pt x="227" y="24"/>
                  </a:lnTo>
                  <a:lnTo>
                    <a:pt x="249" y="1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1975" y="1521"/>
              <a:ext cx="73" cy="13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" y="17"/>
                </a:cxn>
                <a:cxn ang="0">
                  <a:pos x="19" y="32"/>
                </a:cxn>
                <a:cxn ang="0">
                  <a:pos x="27" y="49"/>
                </a:cxn>
                <a:cxn ang="0">
                  <a:pos x="36" y="66"/>
                </a:cxn>
                <a:cxn ang="0">
                  <a:pos x="42" y="83"/>
                </a:cxn>
                <a:cxn ang="0">
                  <a:pos x="49" y="100"/>
                </a:cxn>
                <a:cxn ang="0">
                  <a:pos x="56" y="117"/>
                </a:cxn>
                <a:cxn ang="0">
                  <a:pos x="64" y="134"/>
                </a:cxn>
                <a:cxn ang="0">
                  <a:pos x="68" y="136"/>
                </a:cxn>
                <a:cxn ang="0">
                  <a:pos x="70" y="132"/>
                </a:cxn>
                <a:cxn ang="0">
                  <a:pos x="73" y="129"/>
                </a:cxn>
                <a:cxn ang="0">
                  <a:pos x="73" y="126"/>
                </a:cxn>
                <a:cxn ang="0">
                  <a:pos x="68" y="109"/>
                </a:cxn>
                <a:cxn ang="0">
                  <a:pos x="61" y="90"/>
                </a:cxn>
                <a:cxn ang="0">
                  <a:pos x="54" y="73"/>
                </a:cxn>
                <a:cxn ang="0">
                  <a:pos x="46" y="58"/>
                </a:cxn>
                <a:cxn ang="0">
                  <a:pos x="37" y="41"/>
                </a:cxn>
                <a:cxn ang="0">
                  <a:pos x="27" y="27"/>
                </a:cxn>
                <a:cxn ang="0">
                  <a:pos x="14" y="1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3" h="136">
                  <a:moveTo>
                    <a:pt x="0" y="2"/>
                  </a:moveTo>
                  <a:lnTo>
                    <a:pt x="10" y="17"/>
                  </a:lnTo>
                  <a:lnTo>
                    <a:pt x="19" y="32"/>
                  </a:lnTo>
                  <a:lnTo>
                    <a:pt x="27" y="49"/>
                  </a:lnTo>
                  <a:lnTo>
                    <a:pt x="36" y="66"/>
                  </a:lnTo>
                  <a:lnTo>
                    <a:pt x="42" y="83"/>
                  </a:lnTo>
                  <a:lnTo>
                    <a:pt x="49" y="100"/>
                  </a:lnTo>
                  <a:lnTo>
                    <a:pt x="56" y="117"/>
                  </a:lnTo>
                  <a:lnTo>
                    <a:pt x="64" y="134"/>
                  </a:lnTo>
                  <a:lnTo>
                    <a:pt x="68" y="136"/>
                  </a:lnTo>
                  <a:lnTo>
                    <a:pt x="70" y="132"/>
                  </a:lnTo>
                  <a:lnTo>
                    <a:pt x="73" y="129"/>
                  </a:lnTo>
                  <a:lnTo>
                    <a:pt x="73" y="126"/>
                  </a:lnTo>
                  <a:lnTo>
                    <a:pt x="68" y="109"/>
                  </a:lnTo>
                  <a:lnTo>
                    <a:pt x="61" y="90"/>
                  </a:lnTo>
                  <a:lnTo>
                    <a:pt x="54" y="73"/>
                  </a:lnTo>
                  <a:lnTo>
                    <a:pt x="46" y="58"/>
                  </a:lnTo>
                  <a:lnTo>
                    <a:pt x="37" y="41"/>
                  </a:lnTo>
                  <a:lnTo>
                    <a:pt x="27" y="27"/>
                  </a:lnTo>
                  <a:lnTo>
                    <a:pt x="14" y="1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1871" y="1660"/>
              <a:ext cx="189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22" y="81"/>
                </a:cxn>
                <a:cxn ang="0">
                  <a:pos x="45" y="70"/>
                </a:cxn>
                <a:cxn ang="0">
                  <a:pos x="67" y="58"/>
                </a:cxn>
                <a:cxn ang="0">
                  <a:pos x="89" y="48"/>
                </a:cxn>
                <a:cxn ang="0">
                  <a:pos x="111" y="37"/>
                </a:cxn>
                <a:cxn ang="0">
                  <a:pos x="133" y="29"/>
                </a:cxn>
                <a:cxn ang="0">
                  <a:pos x="157" y="20"/>
                </a:cxn>
                <a:cxn ang="0">
                  <a:pos x="180" y="14"/>
                </a:cxn>
                <a:cxn ang="0">
                  <a:pos x="185" y="10"/>
                </a:cxn>
                <a:cxn ang="0">
                  <a:pos x="189" y="7"/>
                </a:cxn>
                <a:cxn ang="0">
                  <a:pos x="189" y="2"/>
                </a:cxn>
                <a:cxn ang="0">
                  <a:pos x="184" y="0"/>
                </a:cxn>
                <a:cxn ang="0">
                  <a:pos x="158" y="2"/>
                </a:cxn>
                <a:cxn ang="0">
                  <a:pos x="133" y="9"/>
                </a:cxn>
                <a:cxn ang="0">
                  <a:pos x="109" y="19"/>
                </a:cxn>
                <a:cxn ang="0">
                  <a:pos x="87" y="31"/>
                </a:cxn>
                <a:cxn ang="0">
                  <a:pos x="63" y="46"/>
                </a:cxn>
                <a:cxn ang="0">
                  <a:pos x="43" y="61"/>
                </a:cxn>
                <a:cxn ang="0">
                  <a:pos x="21" y="78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  <a:cxn ang="0">
                  <a:pos x="0" y="93"/>
                </a:cxn>
              </a:cxnLst>
              <a:rect l="0" t="0" r="r" b="b"/>
              <a:pathLst>
                <a:path w="189" h="93">
                  <a:moveTo>
                    <a:pt x="0" y="93"/>
                  </a:moveTo>
                  <a:lnTo>
                    <a:pt x="22" y="81"/>
                  </a:lnTo>
                  <a:lnTo>
                    <a:pt x="45" y="70"/>
                  </a:lnTo>
                  <a:lnTo>
                    <a:pt x="67" y="58"/>
                  </a:lnTo>
                  <a:lnTo>
                    <a:pt x="89" y="48"/>
                  </a:lnTo>
                  <a:lnTo>
                    <a:pt x="111" y="37"/>
                  </a:lnTo>
                  <a:lnTo>
                    <a:pt x="133" y="29"/>
                  </a:lnTo>
                  <a:lnTo>
                    <a:pt x="157" y="20"/>
                  </a:lnTo>
                  <a:lnTo>
                    <a:pt x="180" y="14"/>
                  </a:lnTo>
                  <a:lnTo>
                    <a:pt x="185" y="10"/>
                  </a:lnTo>
                  <a:lnTo>
                    <a:pt x="189" y="7"/>
                  </a:lnTo>
                  <a:lnTo>
                    <a:pt x="189" y="2"/>
                  </a:lnTo>
                  <a:lnTo>
                    <a:pt x="184" y="0"/>
                  </a:lnTo>
                  <a:lnTo>
                    <a:pt x="158" y="2"/>
                  </a:lnTo>
                  <a:lnTo>
                    <a:pt x="133" y="9"/>
                  </a:lnTo>
                  <a:lnTo>
                    <a:pt x="109" y="19"/>
                  </a:lnTo>
                  <a:lnTo>
                    <a:pt x="87" y="31"/>
                  </a:lnTo>
                  <a:lnTo>
                    <a:pt x="63" y="46"/>
                  </a:lnTo>
                  <a:lnTo>
                    <a:pt x="43" y="61"/>
                  </a:lnTo>
                  <a:lnTo>
                    <a:pt x="21" y="78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1871" y="1738"/>
              <a:ext cx="87" cy="47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" y="61"/>
                </a:cxn>
                <a:cxn ang="0">
                  <a:pos x="0" y="124"/>
                </a:cxn>
                <a:cxn ang="0">
                  <a:pos x="5" y="187"/>
                </a:cxn>
                <a:cxn ang="0">
                  <a:pos x="14" y="248"/>
                </a:cxn>
                <a:cxn ang="0">
                  <a:pos x="19" y="275"/>
                </a:cxn>
                <a:cxn ang="0">
                  <a:pos x="24" y="304"/>
                </a:cxn>
                <a:cxn ang="0">
                  <a:pos x="29" y="332"/>
                </a:cxn>
                <a:cxn ang="0">
                  <a:pos x="38" y="361"/>
                </a:cxn>
                <a:cxn ang="0">
                  <a:pos x="45" y="390"/>
                </a:cxn>
                <a:cxn ang="0">
                  <a:pos x="55" y="417"/>
                </a:cxn>
                <a:cxn ang="0">
                  <a:pos x="67" y="443"/>
                </a:cxn>
                <a:cxn ang="0">
                  <a:pos x="80" y="468"/>
                </a:cxn>
                <a:cxn ang="0">
                  <a:pos x="82" y="470"/>
                </a:cxn>
                <a:cxn ang="0">
                  <a:pos x="85" y="468"/>
                </a:cxn>
                <a:cxn ang="0">
                  <a:pos x="87" y="465"/>
                </a:cxn>
                <a:cxn ang="0">
                  <a:pos x="87" y="463"/>
                </a:cxn>
                <a:cxn ang="0">
                  <a:pos x="77" y="439"/>
                </a:cxn>
                <a:cxn ang="0">
                  <a:pos x="67" y="416"/>
                </a:cxn>
                <a:cxn ang="0">
                  <a:pos x="56" y="392"/>
                </a:cxn>
                <a:cxn ang="0">
                  <a:pos x="50" y="366"/>
                </a:cxn>
                <a:cxn ang="0">
                  <a:pos x="41" y="343"/>
                </a:cxn>
                <a:cxn ang="0">
                  <a:pos x="36" y="317"/>
                </a:cxn>
                <a:cxn ang="0">
                  <a:pos x="29" y="292"/>
                </a:cxn>
                <a:cxn ang="0">
                  <a:pos x="24" y="266"/>
                </a:cxn>
                <a:cxn ang="0">
                  <a:pos x="12" y="202"/>
                </a:cxn>
                <a:cxn ang="0">
                  <a:pos x="7" y="136"/>
                </a:cxn>
                <a:cxn ang="0">
                  <a:pos x="7" y="68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87" h="470">
                  <a:moveTo>
                    <a:pt x="14" y="0"/>
                  </a:moveTo>
                  <a:lnTo>
                    <a:pt x="2" y="61"/>
                  </a:lnTo>
                  <a:lnTo>
                    <a:pt x="0" y="124"/>
                  </a:lnTo>
                  <a:lnTo>
                    <a:pt x="5" y="187"/>
                  </a:lnTo>
                  <a:lnTo>
                    <a:pt x="14" y="248"/>
                  </a:lnTo>
                  <a:lnTo>
                    <a:pt x="19" y="275"/>
                  </a:lnTo>
                  <a:lnTo>
                    <a:pt x="24" y="304"/>
                  </a:lnTo>
                  <a:lnTo>
                    <a:pt x="29" y="332"/>
                  </a:lnTo>
                  <a:lnTo>
                    <a:pt x="38" y="361"/>
                  </a:lnTo>
                  <a:lnTo>
                    <a:pt x="45" y="390"/>
                  </a:lnTo>
                  <a:lnTo>
                    <a:pt x="55" y="417"/>
                  </a:lnTo>
                  <a:lnTo>
                    <a:pt x="67" y="443"/>
                  </a:lnTo>
                  <a:lnTo>
                    <a:pt x="80" y="468"/>
                  </a:lnTo>
                  <a:lnTo>
                    <a:pt x="82" y="470"/>
                  </a:lnTo>
                  <a:lnTo>
                    <a:pt x="85" y="468"/>
                  </a:lnTo>
                  <a:lnTo>
                    <a:pt x="87" y="465"/>
                  </a:lnTo>
                  <a:lnTo>
                    <a:pt x="87" y="463"/>
                  </a:lnTo>
                  <a:lnTo>
                    <a:pt x="77" y="439"/>
                  </a:lnTo>
                  <a:lnTo>
                    <a:pt x="67" y="416"/>
                  </a:lnTo>
                  <a:lnTo>
                    <a:pt x="56" y="392"/>
                  </a:lnTo>
                  <a:lnTo>
                    <a:pt x="50" y="366"/>
                  </a:lnTo>
                  <a:lnTo>
                    <a:pt x="41" y="343"/>
                  </a:lnTo>
                  <a:lnTo>
                    <a:pt x="36" y="317"/>
                  </a:lnTo>
                  <a:lnTo>
                    <a:pt x="29" y="292"/>
                  </a:lnTo>
                  <a:lnTo>
                    <a:pt x="24" y="266"/>
                  </a:lnTo>
                  <a:lnTo>
                    <a:pt x="12" y="202"/>
                  </a:lnTo>
                  <a:lnTo>
                    <a:pt x="7" y="136"/>
                  </a:lnTo>
                  <a:lnTo>
                    <a:pt x="7" y="68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1805" y="1250"/>
              <a:ext cx="411" cy="178"/>
            </a:xfrm>
            <a:custGeom>
              <a:avLst/>
              <a:gdLst/>
              <a:ahLst/>
              <a:cxnLst>
                <a:cxn ang="0">
                  <a:pos x="401" y="6"/>
                </a:cxn>
                <a:cxn ang="0">
                  <a:pos x="384" y="22"/>
                </a:cxn>
                <a:cxn ang="0">
                  <a:pos x="367" y="35"/>
                </a:cxn>
                <a:cxn ang="0">
                  <a:pos x="350" y="51"/>
                </a:cxn>
                <a:cxn ang="0">
                  <a:pos x="328" y="68"/>
                </a:cxn>
                <a:cxn ang="0">
                  <a:pos x="297" y="81"/>
                </a:cxn>
                <a:cxn ang="0">
                  <a:pos x="265" y="93"/>
                </a:cxn>
                <a:cxn ang="0">
                  <a:pos x="233" y="103"/>
                </a:cxn>
                <a:cxn ang="0">
                  <a:pos x="206" y="112"/>
                </a:cxn>
                <a:cxn ang="0">
                  <a:pos x="182" y="118"/>
                </a:cxn>
                <a:cxn ang="0">
                  <a:pos x="156" y="123"/>
                </a:cxn>
                <a:cxn ang="0">
                  <a:pos x="133" y="129"/>
                </a:cxn>
                <a:cxn ang="0">
                  <a:pos x="107" y="135"/>
                </a:cxn>
                <a:cxn ang="0">
                  <a:pos x="80" y="142"/>
                </a:cxn>
                <a:cxn ang="0">
                  <a:pos x="53" y="147"/>
                </a:cxn>
                <a:cxn ang="0">
                  <a:pos x="26" y="152"/>
                </a:cxn>
                <a:cxn ang="0">
                  <a:pos x="7" y="154"/>
                </a:cxn>
                <a:cxn ang="0">
                  <a:pos x="0" y="164"/>
                </a:cxn>
                <a:cxn ang="0">
                  <a:pos x="12" y="174"/>
                </a:cxn>
                <a:cxn ang="0">
                  <a:pos x="31" y="178"/>
                </a:cxn>
                <a:cxn ang="0">
                  <a:pos x="49" y="173"/>
                </a:cxn>
                <a:cxn ang="0">
                  <a:pos x="68" y="166"/>
                </a:cxn>
                <a:cxn ang="0">
                  <a:pos x="95" y="159"/>
                </a:cxn>
                <a:cxn ang="0">
                  <a:pos x="129" y="149"/>
                </a:cxn>
                <a:cxn ang="0">
                  <a:pos x="163" y="139"/>
                </a:cxn>
                <a:cxn ang="0">
                  <a:pos x="197" y="129"/>
                </a:cxn>
                <a:cxn ang="0">
                  <a:pos x="228" y="117"/>
                </a:cxn>
                <a:cxn ang="0">
                  <a:pos x="255" y="107"/>
                </a:cxn>
                <a:cxn ang="0">
                  <a:pos x="282" y="96"/>
                </a:cxn>
                <a:cxn ang="0">
                  <a:pos x="309" y="86"/>
                </a:cxn>
                <a:cxn ang="0">
                  <a:pos x="335" y="71"/>
                </a:cxn>
                <a:cxn ang="0">
                  <a:pos x="357" y="54"/>
                </a:cxn>
                <a:cxn ang="0">
                  <a:pos x="379" y="34"/>
                </a:cxn>
                <a:cxn ang="0">
                  <a:pos x="399" y="12"/>
                </a:cxn>
                <a:cxn ang="0">
                  <a:pos x="411" y="0"/>
                </a:cxn>
                <a:cxn ang="0">
                  <a:pos x="411" y="0"/>
                </a:cxn>
                <a:cxn ang="0">
                  <a:pos x="409" y="0"/>
                </a:cxn>
              </a:cxnLst>
              <a:rect l="0" t="0" r="r" b="b"/>
              <a:pathLst>
                <a:path w="411" h="178">
                  <a:moveTo>
                    <a:pt x="409" y="0"/>
                  </a:moveTo>
                  <a:lnTo>
                    <a:pt x="401" y="6"/>
                  </a:lnTo>
                  <a:lnTo>
                    <a:pt x="392" y="13"/>
                  </a:lnTo>
                  <a:lnTo>
                    <a:pt x="384" y="22"/>
                  </a:lnTo>
                  <a:lnTo>
                    <a:pt x="375" y="29"/>
                  </a:lnTo>
                  <a:lnTo>
                    <a:pt x="367" y="35"/>
                  </a:lnTo>
                  <a:lnTo>
                    <a:pt x="358" y="44"/>
                  </a:lnTo>
                  <a:lnTo>
                    <a:pt x="350" y="51"/>
                  </a:lnTo>
                  <a:lnTo>
                    <a:pt x="341" y="57"/>
                  </a:lnTo>
                  <a:lnTo>
                    <a:pt x="328" y="68"/>
                  </a:lnTo>
                  <a:lnTo>
                    <a:pt x="313" y="74"/>
                  </a:lnTo>
                  <a:lnTo>
                    <a:pt x="297" y="81"/>
                  </a:lnTo>
                  <a:lnTo>
                    <a:pt x="282" y="88"/>
                  </a:lnTo>
                  <a:lnTo>
                    <a:pt x="265" y="93"/>
                  </a:lnTo>
                  <a:lnTo>
                    <a:pt x="250" y="98"/>
                  </a:lnTo>
                  <a:lnTo>
                    <a:pt x="233" y="103"/>
                  </a:lnTo>
                  <a:lnTo>
                    <a:pt x="217" y="108"/>
                  </a:lnTo>
                  <a:lnTo>
                    <a:pt x="206" y="112"/>
                  </a:lnTo>
                  <a:lnTo>
                    <a:pt x="194" y="115"/>
                  </a:lnTo>
                  <a:lnTo>
                    <a:pt x="182" y="118"/>
                  </a:lnTo>
                  <a:lnTo>
                    <a:pt x="170" y="122"/>
                  </a:lnTo>
                  <a:lnTo>
                    <a:pt x="156" y="123"/>
                  </a:lnTo>
                  <a:lnTo>
                    <a:pt x="144" y="127"/>
                  </a:lnTo>
                  <a:lnTo>
                    <a:pt x="133" y="129"/>
                  </a:lnTo>
                  <a:lnTo>
                    <a:pt x="121" y="132"/>
                  </a:lnTo>
                  <a:lnTo>
                    <a:pt x="107" y="135"/>
                  </a:lnTo>
                  <a:lnTo>
                    <a:pt x="94" y="139"/>
                  </a:lnTo>
                  <a:lnTo>
                    <a:pt x="80" y="142"/>
                  </a:lnTo>
                  <a:lnTo>
                    <a:pt x="66" y="144"/>
                  </a:lnTo>
                  <a:lnTo>
                    <a:pt x="53" y="147"/>
                  </a:lnTo>
                  <a:lnTo>
                    <a:pt x="37" y="151"/>
                  </a:lnTo>
                  <a:lnTo>
                    <a:pt x="26" y="152"/>
                  </a:lnTo>
                  <a:lnTo>
                    <a:pt x="12" y="152"/>
                  </a:lnTo>
                  <a:lnTo>
                    <a:pt x="7" y="154"/>
                  </a:lnTo>
                  <a:lnTo>
                    <a:pt x="2" y="159"/>
                  </a:lnTo>
                  <a:lnTo>
                    <a:pt x="0" y="164"/>
                  </a:lnTo>
                  <a:lnTo>
                    <a:pt x="2" y="169"/>
                  </a:lnTo>
                  <a:lnTo>
                    <a:pt x="12" y="174"/>
                  </a:lnTo>
                  <a:lnTo>
                    <a:pt x="21" y="178"/>
                  </a:lnTo>
                  <a:lnTo>
                    <a:pt x="31" y="178"/>
                  </a:lnTo>
                  <a:lnTo>
                    <a:pt x="39" y="176"/>
                  </a:lnTo>
                  <a:lnTo>
                    <a:pt x="49" y="173"/>
                  </a:lnTo>
                  <a:lnTo>
                    <a:pt x="58" y="169"/>
                  </a:lnTo>
                  <a:lnTo>
                    <a:pt x="68" y="166"/>
                  </a:lnTo>
                  <a:lnTo>
                    <a:pt x="78" y="162"/>
                  </a:lnTo>
                  <a:lnTo>
                    <a:pt x="95" y="159"/>
                  </a:lnTo>
                  <a:lnTo>
                    <a:pt x="112" y="154"/>
                  </a:lnTo>
                  <a:lnTo>
                    <a:pt x="129" y="149"/>
                  </a:lnTo>
                  <a:lnTo>
                    <a:pt x="146" y="144"/>
                  </a:lnTo>
                  <a:lnTo>
                    <a:pt x="163" y="139"/>
                  </a:lnTo>
                  <a:lnTo>
                    <a:pt x="180" y="134"/>
                  </a:lnTo>
                  <a:lnTo>
                    <a:pt x="197" y="129"/>
                  </a:lnTo>
                  <a:lnTo>
                    <a:pt x="214" y="122"/>
                  </a:lnTo>
                  <a:lnTo>
                    <a:pt x="228" y="117"/>
                  </a:lnTo>
                  <a:lnTo>
                    <a:pt x="241" y="112"/>
                  </a:lnTo>
                  <a:lnTo>
                    <a:pt x="255" y="107"/>
                  </a:lnTo>
                  <a:lnTo>
                    <a:pt x="268" y="101"/>
                  </a:lnTo>
                  <a:lnTo>
                    <a:pt x="282" y="96"/>
                  </a:lnTo>
                  <a:lnTo>
                    <a:pt x="296" y="91"/>
                  </a:lnTo>
                  <a:lnTo>
                    <a:pt x="309" y="86"/>
                  </a:lnTo>
                  <a:lnTo>
                    <a:pt x="321" y="79"/>
                  </a:lnTo>
                  <a:lnTo>
                    <a:pt x="335" y="71"/>
                  </a:lnTo>
                  <a:lnTo>
                    <a:pt x="347" y="62"/>
                  </a:lnTo>
                  <a:lnTo>
                    <a:pt x="357" y="54"/>
                  </a:lnTo>
                  <a:lnTo>
                    <a:pt x="369" y="44"/>
                  </a:lnTo>
                  <a:lnTo>
                    <a:pt x="379" y="34"/>
                  </a:lnTo>
                  <a:lnTo>
                    <a:pt x="389" y="22"/>
                  </a:lnTo>
                  <a:lnTo>
                    <a:pt x="399" y="12"/>
                  </a:lnTo>
                  <a:lnTo>
                    <a:pt x="409" y="0"/>
                  </a:lnTo>
                  <a:lnTo>
                    <a:pt x="411" y="0"/>
                  </a:lnTo>
                  <a:lnTo>
                    <a:pt x="411" y="0"/>
                  </a:lnTo>
                  <a:lnTo>
                    <a:pt x="411" y="0"/>
                  </a:lnTo>
                  <a:lnTo>
                    <a:pt x="409" y="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1761" y="1538"/>
              <a:ext cx="76" cy="56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7" y="95"/>
                </a:cxn>
                <a:cxn ang="0">
                  <a:pos x="0" y="192"/>
                </a:cxn>
                <a:cxn ang="0">
                  <a:pos x="2" y="288"/>
                </a:cxn>
                <a:cxn ang="0">
                  <a:pos x="12" y="385"/>
                </a:cxn>
                <a:cxn ang="0">
                  <a:pos x="17" y="417"/>
                </a:cxn>
                <a:cxn ang="0">
                  <a:pos x="24" y="449"/>
                </a:cxn>
                <a:cxn ang="0">
                  <a:pos x="32" y="482"/>
                </a:cxn>
                <a:cxn ang="0">
                  <a:pos x="41" y="514"/>
                </a:cxn>
                <a:cxn ang="0">
                  <a:pos x="44" y="527"/>
                </a:cxn>
                <a:cxn ang="0">
                  <a:pos x="49" y="539"/>
                </a:cxn>
                <a:cxn ang="0">
                  <a:pos x="58" y="551"/>
                </a:cxn>
                <a:cxn ang="0">
                  <a:pos x="68" y="561"/>
                </a:cxn>
                <a:cxn ang="0">
                  <a:pos x="71" y="561"/>
                </a:cxn>
                <a:cxn ang="0">
                  <a:pos x="75" y="558"/>
                </a:cxn>
                <a:cxn ang="0">
                  <a:pos x="76" y="553"/>
                </a:cxn>
                <a:cxn ang="0">
                  <a:pos x="75" y="549"/>
                </a:cxn>
                <a:cxn ang="0">
                  <a:pos x="68" y="536"/>
                </a:cxn>
                <a:cxn ang="0">
                  <a:pos x="63" y="521"/>
                </a:cxn>
                <a:cxn ang="0">
                  <a:pos x="59" y="505"/>
                </a:cxn>
                <a:cxn ang="0">
                  <a:pos x="54" y="492"/>
                </a:cxn>
                <a:cxn ang="0">
                  <a:pos x="46" y="463"/>
                </a:cxn>
                <a:cxn ang="0">
                  <a:pos x="37" y="434"/>
                </a:cxn>
                <a:cxn ang="0">
                  <a:pos x="31" y="405"/>
                </a:cxn>
                <a:cxn ang="0">
                  <a:pos x="24" y="376"/>
                </a:cxn>
                <a:cxn ang="0">
                  <a:pos x="8" y="283"/>
                </a:cxn>
                <a:cxn ang="0">
                  <a:pos x="5" y="188"/>
                </a:cxn>
                <a:cxn ang="0">
                  <a:pos x="10" y="9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76" h="561">
                  <a:moveTo>
                    <a:pt x="25" y="0"/>
                  </a:moveTo>
                  <a:lnTo>
                    <a:pt x="7" y="95"/>
                  </a:lnTo>
                  <a:lnTo>
                    <a:pt x="0" y="192"/>
                  </a:lnTo>
                  <a:lnTo>
                    <a:pt x="2" y="288"/>
                  </a:lnTo>
                  <a:lnTo>
                    <a:pt x="12" y="385"/>
                  </a:lnTo>
                  <a:lnTo>
                    <a:pt x="17" y="417"/>
                  </a:lnTo>
                  <a:lnTo>
                    <a:pt x="24" y="449"/>
                  </a:lnTo>
                  <a:lnTo>
                    <a:pt x="32" y="482"/>
                  </a:lnTo>
                  <a:lnTo>
                    <a:pt x="41" y="514"/>
                  </a:lnTo>
                  <a:lnTo>
                    <a:pt x="44" y="527"/>
                  </a:lnTo>
                  <a:lnTo>
                    <a:pt x="49" y="539"/>
                  </a:lnTo>
                  <a:lnTo>
                    <a:pt x="58" y="551"/>
                  </a:lnTo>
                  <a:lnTo>
                    <a:pt x="68" y="561"/>
                  </a:lnTo>
                  <a:lnTo>
                    <a:pt x="71" y="561"/>
                  </a:lnTo>
                  <a:lnTo>
                    <a:pt x="75" y="558"/>
                  </a:lnTo>
                  <a:lnTo>
                    <a:pt x="76" y="553"/>
                  </a:lnTo>
                  <a:lnTo>
                    <a:pt x="75" y="549"/>
                  </a:lnTo>
                  <a:lnTo>
                    <a:pt x="68" y="536"/>
                  </a:lnTo>
                  <a:lnTo>
                    <a:pt x="63" y="521"/>
                  </a:lnTo>
                  <a:lnTo>
                    <a:pt x="59" y="505"/>
                  </a:lnTo>
                  <a:lnTo>
                    <a:pt x="54" y="492"/>
                  </a:lnTo>
                  <a:lnTo>
                    <a:pt x="46" y="463"/>
                  </a:lnTo>
                  <a:lnTo>
                    <a:pt x="37" y="434"/>
                  </a:lnTo>
                  <a:lnTo>
                    <a:pt x="31" y="405"/>
                  </a:lnTo>
                  <a:lnTo>
                    <a:pt x="24" y="376"/>
                  </a:lnTo>
                  <a:lnTo>
                    <a:pt x="8" y="283"/>
                  </a:lnTo>
                  <a:lnTo>
                    <a:pt x="5" y="188"/>
                  </a:lnTo>
                  <a:lnTo>
                    <a:pt x="10" y="9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622" y="1701"/>
              <a:ext cx="151" cy="251"/>
            </a:xfrm>
            <a:custGeom>
              <a:avLst/>
              <a:gdLst/>
              <a:ahLst/>
              <a:cxnLst>
                <a:cxn ang="0">
                  <a:pos x="146" y="1"/>
                </a:cxn>
                <a:cxn ang="0">
                  <a:pos x="146" y="44"/>
                </a:cxn>
                <a:cxn ang="0">
                  <a:pos x="146" y="88"/>
                </a:cxn>
                <a:cxn ang="0">
                  <a:pos x="137" y="130"/>
                </a:cxn>
                <a:cxn ang="0">
                  <a:pos x="118" y="169"/>
                </a:cxn>
                <a:cxn ang="0">
                  <a:pos x="108" y="181"/>
                </a:cxn>
                <a:cxn ang="0">
                  <a:pos x="95" y="191"/>
                </a:cxn>
                <a:cxn ang="0">
                  <a:pos x="81" y="198"/>
                </a:cxn>
                <a:cxn ang="0">
                  <a:pos x="67" y="205"/>
                </a:cxn>
                <a:cxn ang="0">
                  <a:pos x="52" y="212"/>
                </a:cxn>
                <a:cxn ang="0">
                  <a:pos x="37" y="219"/>
                </a:cxn>
                <a:cxn ang="0">
                  <a:pos x="22" y="224"/>
                </a:cxn>
                <a:cxn ang="0">
                  <a:pos x="8" y="230"/>
                </a:cxn>
                <a:cxn ang="0">
                  <a:pos x="3" y="235"/>
                </a:cxn>
                <a:cxn ang="0">
                  <a:pos x="0" y="242"/>
                </a:cxn>
                <a:cxn ang="0">
                  <a:pos x="0" y="249"/>
                </a:cxn>
                <a:cxn ang="0">
                  <a:pos x="6" y="251"/>
                </a:cxn>
                <a:cxn ang="0">
                  <a:pos x="25" y="246"/>
                </a:cxn>
                <a:cxn ang="0">
                  <a:pos x="44" y="241"/>
                </a:cxn>
                <a:cxn ang="0">
                  <a:pos x="62" y="232"/>
                </a:cxn>
                <a:cxn ang="0">
                  <a:pos x="79" y="222"/>
                </a:cxn>
                <a:cxn ang="0">
                  <a:pos x="95" y="210"/>
                </a:cxn>
                <a:cxn ang="0">
                  <a:pos x="108" y="196"/>
                </a:cxn>
                <a:cxn ang="0">
                  <a:pos x="120" y="181"/>
                </a:cxn>
                <a:cxn ang="0">
                  <a:pos x="132" y="166"/>
                </a:cxn>
                <a:cxn ang="0">
                  <a:pos x="147" y="129"/>
                </a:cxn>
                <a:cxn ang="0">
                  <a:pos x="151" y="85"/>
                </a:cxn>
                <a:cxn ang="0">
                  <a:pos x="149" y="40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46" y="0"/>
                </a:cxn>
                <a:cxn ang="0">
                  <a:pos x="146" y="1"/>
                </a:cxn>
                <a:cxn ang="0">
                  <a:pos x="146" y="1"/>
                </a:cxn>
              </a:cxnLst>
              <a:rect l="0" t="0" r="r" b="b"/>
              <a:pathLst>
                <a:path w="151" h="251">
                  <a:moveTo>
                    <a:pt x="146" y="1"/>
                  </a:moveTo>
                  <a:lnTo>
                    <a:pt x="146" y="44"/>
                  </a:lnTo>
                  <a:lnTo>
                    <a:pt x="146" y="88"/>
                  </a:lnTo>
                  <a:lnTo>
                    <a:pt x="137" y="130"/>
                  </a:lnTo>
                  <a:lnTo>
                    <a:pt x="118" y="169"/>
                  </a:lnTo>
                  <a:lnTo>
                    <a:pt x="108" y="181"/>
                  </a:lnTo>
                  <a:lnTo>
                    <a:pt x="95" y="191"/>
                  </a:lnTo>
                  <a:lnTo>
                    <a:pt x="81" y="198"/>
                  </a:lnTo>
                  <a:lnTo>
                    <a:pt x="67" y="205"/>
                  </a:lnTo>
                  <a:lnTo>
                    <a:pt x="52" y="212"/>
                  </a:lnTo>
                  <a:lnTo>
                    <a:pt x="37" y="219"/>
                  </a:lnTo>
                  <a:lnTo>
                    <a:pt x="22" y="224"/>
                  </a:lnTo>
                  <a:lnTo>
                    <a:pt x="8" y="230"/>
                  </a:lnTo>
                  <a:lnTo>
                    <a:pt x="3" y="235"/>
                  </a:lnTo>
                  <a:lnTo>
                    <a:pt x="0" y="242"/>
                  </a:lnTo>
                  <a:lnTo>
                    <a:pt x="0" y="249"/>
                  </a:lnTo>
                  <a:lnTo>
                    <a:pt x="6" y="251"/>
                  </a:lnTo>
                  <a:lnTo>
                    <a:pt x="25" y="246"/>
                  </a:lnTo>
                  <a:lnTo>
                    <a:pt x="44" y="241"/>
                  </a:lnTo>
                  <a:lnTo>
                    <a:pt x="62" y="232"/>
                  </a:lnTo>
                  <a:lnTo>
                    <a:pt x="79" y="222"/>
                  </a:lnTo>
                  <a:lnTo>
                    <a:pt x="95" y="210"/>
                  </a:lnTo>
                  <a:lnTo>
                    <a:pt x="108" y="196"/>
                  </a:lnTo>
                  <a:lnTo>
                    <a:pt x="120" y="181"/>
                  </a:lnTo>
                  <a:lnTo>
                    <a:pt x="132" y="166"/>
                  </a:lnTo>
                  <a:lnTo>
                    <a:pt x="147" y="129"/>
                  </a:lnTo>
                  <a:lnTo>
                    <a:pt x="151" y="85"/>
                  </a:lnTo>
                  <a:lnTo>
                    <a:pt x="149" y="4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0"/>
                  </a:lnTo>
                  <a:lnTo>
                    <a:pt x="146" y="1"/>
                  </a:lnTo>
                  <a:lnTo>
                    <a:pt x="14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718" y="1796"/>
              <a:ext cx="141" cy="256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28" y="27"/>
                </a:cxn>
                <a:cxn ang="0">
                  <a:pos x="133" y="52"/>
                </a:cxn>
                <a:cxn ang="0">
                  <a:pos x="134" y="76"/>
                </a:cxn>
                <a:cxn ang="0">
                  <a:pos x="133" y="101"/>
                </a:cxn>
                <a:cxn ang="0">
                  <a:pos x="126" y="125"/>
                </a:cxn>
                <a:cxn ang="0">
                  <a:pos x="114" y="147"/>
                </a:cxn>
                <a:cxn ang="0">
                  <a:pos x="99" y="169"/>
                </a:cxn>
                <a:cxn ang="0">
                  <a:pos x="80" y="190"/>
                </a:cxn>
                <a:cxn ang="0">
                  <a:pos x="72" y="196"/>
                </a:cxn>
                <a:cxn ang="0">
                  <a:pos x="63" y="203"/>
                </a:cxn>
                <a:cxn ang="0">
                  <a:pos x="53" y="210"/>
                </a:cxn>
                <a:cxn ang="0">
                  <a:pos x="44" y="217"/>
                </a:cxn>
                <a:cxn ang="0">
                  <a:pos x="34" y="222"/>
                </a:cxn>
                <a:cxn ang="0">
                  <a:pos x="26" y="229"/>
                </a:cxn>
                <a:cxn ang="0">
                  <a:pos x="16" y="235"/>
                </a:cxn>
                <a:cxn ang="0">
                  <a:pos x="7" y="241"/>
                </a:cxn>
                <a:cxn ang="0">
                  <a:pos x="4" y="244"/>
                </a:cxn>
                <a:cxn ang="0">
                  <a:pos x="0" y="247"/>
                </a:cxn>
                <a:cxn ang="0">
                  <a:pos x="0" y="252"/>
                </a:cxn>
                <a:cxn ang="0">
                  <a:pos x="4" y="256"/>
                </a:cxn>
                <a:cxn ang="0">
                  <a:pos x="16" y="256"/>
                </a:cxn>
                <a:cxn ang="0">
                  <a:pos x="27" y="251"/>
                </a:cxn>
                <a:cxn ang="0">
                  <a:pos x="38" y="246"/>
                </a:cxn>
                <a:cxn ang="0">
                  <a:pos x="46" y="237"/>
                </a:cxn>
                <a:cxn ang="0">
                  <a:pos x="56" y="229"/>
                </a:cxn>
                <a:cxn ang="0">
                  <a:pos x="65" y="222"/>
                </a:cxn>
                <a:cxn ang="0">
                  <a:pos x="75" y="213"/>
                </a:cxn>
                <a:cxn ang="0">
                  <a:pos x="84" y="205"/>
                </a:cxn>
                <a:cxn ang="0">
                  <a:pos x="92" y="196"/>
                </a:cxn>
                <a:cxn ang="0">
                  <a:pos x="101" y="186"/>
                </a:cxn>
                <a:cxn ang="0">
                  <a:pos x="107" y="178"/>
                </a:cxn>
                <a:cxn ang="0">
                  <a:pos x="114" y="168"/>
                </a:cxn>
                <a:cxn ang="0">
                  <a:pos x="134" y="125"/>
                </a:cxn>
                <a:cxn ang="0">
                  <a:pos x="141" y="85"/>
                </a:cxn>
                <a:cxn ang="0">
                  <a:pos x="134" y="42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  <a:cxn ang="0">
                  <a:pos x="117" y="0"/>
                </a:cxn>
              </a:cxnLst>
              <a:rect l="0" t="0" r="r" b="b"/>
              <a:pathLst>
                <a:path w="141" h="256">
                  <a:moveTo>
                    <a:pt x="117" y="0"/>
                  </a:moveTo>
                  <a:lnTo>
                    <a:pt x="128" y="27"/>
                  </a:lnTo>
                  <a:lnTo>
                    <a:pt x="133" y="52"/>
                  </a:lnTo>
                  <a:lnTo>
                    <a:pt x="134" y="76"/>
                  </a:lnTo>
                  <a:lnTo>
                    <a:pt x="133" y="101"/>
                  </a:lnTo>
                  <a:lnTo>
                    <a:pt x="126" y="125"/>
                  </a:lnTo>
                  <a:lnTo>
                    <a:pt x="114" y="147"/>
                  </a:lnTo>
                  <a:lnTo>
                    <a:pt x="99" y="169"/>
                  </a:lnTo>
                  <a:lnTo>
                    <a:pt x="80" y="190"/>
                  </a:lnTo>
                  <a:lnTo>
                    <a:pt x="72" y="196"/>
                  </a:lnTo>
                  <a:lnTo>
                    <a:pt x="63" y="203"/>
                  </a:lnTo>
                  <a:lnTo>
                    <a:pt x="53" y="210"/>
                  </a:lnTo>
                  <a:lnTo>
                    <a:pt x="44" y="217"/>
                  </a:lnTo>
                  <a:lnTo>
                    <a:pt x="34" y="222"/>
                  </a:lnTo>
                  <a:lnTo>
                    <a:pt x="26" y="229"/>
                  </a:lnTo>
                  <a:lnTo>
                    <a:pt x="16" y="235"/>
                  </a:lnTo>
                  <a:lnTo>
                    <a:pt x="7" y="241"/>
                  </a:lnTo>
                  <a:lnTo>
                    <a:pt x="4" y="244"/>
                  </a:lnTo>
                  <a:lnTo>
                    <a:pt x="0" y="247"/>
                  </a:lnTo>
                  <a:lnTo>
                    <a:pt x="0" y="252"/>
                  </a:lnTo>
                  <a:lnTo>
                    <a:pt x="4" y="256"/>
                  </a:lnTo>
                  <a:lnTo>
                    <a:pt x="16" y="256"/>
                  </a:lnTo>
                  <a:lnTo>
                    <a:pt x="27" y="251"/>
                  </a:lnTo>
                  <a:lnTo>
                    <a:pt x="38" y="246"/>
                  </a:lnTo>
                  <a:lnTo>
                    <a:pt x="46" y="237"/>
                  </a:lnTo>
                  <a:lnTo>
                    <a:pt x="56" y="229"/>
                  </a:lnTo>
                  <a:lnTo>
                    <a:pt x="65" y="222"/>
                  </a:lnTo>
                  <a:lnTo>
                    <a:pt x="75" y="213"/>
                  </a:lnTo>
                  <a:lnTo>
                    <a:pt x="84" y="205"/>
                  </a:lnTo>
                  <a:lnTo>
                    <a:pt x="92" y="196"/>
                  </a:lnTo>
                  <a:lnTo>
                    <a:pt x="101" y="186"/>
                  </a:lnTo>
                  <a:lnTo>
                    <a:pt x="107" y="178"/>
                  </a:lnTo>
                  <a:lnTo>
                    <a:pt x="114" y="168"/>
                  </a:lnTo>
                  <a:lnTo>
                    <a:pt x="134" y="125"/>
                  </a:lnTo>
                  <a:lnTo>
                    <a:pt x="141" y="85"/>
                  </a:lnTo>
                  <a:lnTo>
                    <a:pt x="134" y="42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613" y="1872"/>
              <a:ext cx="815" cy="627"/>
            </a:xfrm>
            <a:custGeom>
              <a:avLst/>
              <a:gdLst/>
              <a:ahLst/>
              <a:cxnLst>
                <a:cxn ang="0">
                  <a:pos x="24" y="41"/>
                </a:cxn>
                <a:cxn ang="0">
                  <a:pos x="73" y="115"/>
                </a:cxn>
                <a:cxn ang="0">
                  <a:pos x="127" y="187"/>
                </a:cxn>
                <a:cxn ang="0">
                  <a:pos x="185" y="256"/>
                </a:cxn>
                <a:cxn ang="0">
                  <a:pos x="246" y="321"/>
                </a:cxn>
                <a:cxn ang="0">
                  <a:pos x="312" y="382"/>
                </a:cxn>
                <a:cxn ang="0">
                  <a:pos x="382" y="439"/>
                </a:cxn>
                <a:cxn ang="0">
                  <a:pos x="457" y="490"/>
                </a:cxn>
                <a:cxn ang="0">
                  <a:pos x="520" y="527"/>
                </a:cxn>
                <a:cxn ang="0">
                  <a:pos x="569" y="551"/>
                </a:cxn>
                <a:cxn ang="0">
                  <a:pos x="618" y="575"/>
                </a:cxn>
                <a:cxn ang="0">
                  <a:pos x="669" y="595"/>
                </a:cxn>
                <a:cxn ang="0">
                  <a:pos x="703" y="605"/>
                </a:cxn>
                <a:cxn ang="0">
                  <a:pos x="718" y="610"/>
                </a:cxn>
                <a:cxn ang="0">
                  <a:pos x="734" y="616"/>
                </a:cxn>
                <a:cxn ang="0">
                  <a:pos x="749" y="621"/>
                </a:cxn>
                <a:cxn ang="0">
                  <a:pos x="763" y="624"/>
                </a:cxn>
                <a:cxn ang="0">
                  <a:pos x="774" y="626"/>
                </a:cxn>
                <a:cxn ang="0">
                  <a:pos x="785" y="626"/>
                </a:cxn>
                <a:cxn ang="0">
                  <a:pos x="793" y="626"/>
                </a:cxn>
                <a:cxn ang="0">
                  <a:pos x="800" y="622"/>
                </a:cxn>
                <a:cxn ang="0">
                  <a:pos x="815" y="602"/>
                </a:cxn>
                <a:cxn ang="0">
                  <a:pos x="813" y="595"/>
                </a:cxn>
                <a:cxn ang="0">
                  <a:pos x="808" y="592"/>
                </a:cxn>
                <a:cxn ang="0">
                  <a:pos x="800" y="587"/>
                </a:cxn>
                <a:cxn ang="0">
                  <a:pos x="790" y="583"/>
                </a:cxn>
                <a:cxn ang="0">
                  <a:pos x="778" y="580"/>
                </a:cxn>
                <a:cxn ang="0">
                  <a:pos x="763" y="575"/>
                </a:cxn>
                <a:cxn ang="0">
                  <a:pos x="747" y="570"/>
                </a:cxn>
                <a:cxn ang="0">
                  <a:pos x="732" y="565"/>
                </a:cxn>
                <a:cxn ang="0">
                  <a:pos x="700" y="555"/>
                </a:cxn>
                <a:cxn ang="0">
                  <a:pos x="649" y="536"/>
                </a:cxn>
                <a:cxn ang="0">
                  <a:pos x="599" y="514"/>
                </a:cxn>
                <a:cxn ang="0">
                  <a:pos x="552" y="492"/>
                </a:cxn>
                <a:cxn ang="0">
                  <a:pos x="489" y="458"/>
                </a:cxn>
                <a:cxn ang="0">
                  <a:pos x="411" y="412"/>
                </a:cxn>
                <a:cxn ang="0">
                  <a:pos x="338" y="360"/>
                </a:cxn>
                <a:cxn ang="0">
                  <a:pos x="267" y="304"/>
                </a:cxn>
                <a:cxn ang="0">
                  <a:pos x="200" y="244"/>
                </a:cxn>
                <a:cxn ang="0">
                  <a:pos x="138" y="180"/>
                </a:cxn>
                <a:cxn ang="0">
                  <a:pos x="80" y="110"/>
                </a:cxn>
                <a:cxn ang="0">
                  <a:pos x="26" y="3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815" h="627">
                  <a:moveTo>
                    <a:pt x="0" y="2"/>
                  </a:moveTo>
                  <a:lnTo>
                    <a:pt x="24" y="41"/>
                  </a:lnTo>
                  <a:lnTo>
                    <a:pt x="48" y="78"/>
                  </a:lnTo>
                  <a:lnTo>
                    <a:pt x="73" y="115"/>
                  </a:lnTo>
                  <a:lnTo>
                    <a:pt x="100" y="151"/>
                  </a:lnTo>
                  <a:lnTo>
                    <a:pt x="127" y="187"/>
                  </a:lnTo>
                  <a:lnTo>
                    <a:pt x="155" y="222"/>
                  </a:lnTo>
                  <a:lnTo>
                    <a:pt x="185" y="256"/>
                  </a:lnTo>
                  <a:lnTo>
                    <a:pt x="216" y="288"/>
                  </a:lnTo>
                  <a:lnTo>
                    <a:pt x="246" y="321"/>
                  </a:lnTo>
                  <a:lnTo>
                    <a:pt x="279" y="353"/>
                  </a:lnTo>
                  <a:lnTo>
                    <a:pt x="312" y="382"/>
                  </a:lnTo>
                  <a:lnTo>
                    <a:pt x="346" y="410"/>
                  </a:lnTo>
                  <a:lnTo>
                    <a:pt x="382" y="439"/>
                  </a:lnTo>
                  <a:lnTo>
                    <a:pt x="419" y="465"/>
                  </a:lnTo>
                  <a:lnTo>
                    <a:pt x="457" y="490"/>
                  </a:lnTo>
                  <a:lnTo>
                    <a:pt x="496" y="514"/>
                  </a:lnTo>
                  <a:lnTo>
                    <a:pt x="520" y="527"/>
                  </a:lnTo>
                  <a:lnTo>
                    <a:pt x="543" y="539"/>
                  </a:lnTo>
                  <a:lnTo>
                    <a:pt x="569" y="551"/>
                  </a:lnTo>
                  <a:lnTo>
                    <a:pt x="593" y="563"/>
                  </a:lnTo>
                  <a:lnTo>
                    <a:pt x="618" y="575"/>
                  </a:lnTo>
                  <a:lnTo>
                    <a:pt x="644" y="585"/>
                  </a:lnTo>
                  <a:lnTo>
                    <a:pt x="669" y="595"/>
                  </a:lnTo>
                  <a:lnTo>
                    <a:pt x="695" y="604"/>
                  </a:lnTo>
                  <a:lnTo>
                    <a:pt x="703" y="605"/>
                  </a:lnTo>
                  <a:lnTo>
                    <a:pt x="710" y="609"/>
                  </a:lnTo>
                  <a:lnTo>
                    <a:pt x="718" y="610"/>
                  </a:lnTo>
                  <a:lnTo>
                    <a:pt x="725" y="614"/>
                  </a:lnTo>
                  <a:lnTo>
                    <a:pt x="734" y="616"/>
                  </a:lnTo>
                  <a:lnTo>
                    <a:pt x="740" y="619"/>
                  </a:lnTo>
                  <a:lnTo>
                    <a:pt x="749" y="621"/>
                  </a:lnTo>
                  <a:lnTo>
                    <a:pt x="757" y="622"/>
                  </a:lnTo>
                  <a:lnTo>
                    <a:pt x="763" y="624"/>
                  </a:lnTo>
                  <a:lnTo>
                    <a:pt x="769" y="624"/>
                  </a:lnTo>
                  <a:lnTo>
                    <a:pt x="774" y="626"/>
                  </a:lnTo>
                  <a:lnTo>
                    <a:pt x="779" y="626"/>
                  </a:lnTo>
                  <a:lnTo>
                    <a:pt x="785" y="626"/>
                  </a:lnTo>
                  <a:lnTo>
                    <a:pt x="791" y="627"/>
                  </a:lnTo>
                  <a:lnTo>
                    <a:pt x="793" y="626"/>
                  </a:lnTo>
                  <a:lnTo>
                    <a:pt x="788" y="624"/>
                  </a:lnTo>
                  <a:lnTo>
                    <a:pt x="800" y="622"/>
                  </a:lnTo>
                  <a:lnTo>
                    <a:pt x="812" y="614"/>
                  </a:lnTo>
                  <a:lnTo>
                    <a:pt x="815" y="602"/>
                  </a:lnTo>
                  <a:lnTo>
                    <a:pt x="808" y="594"/>
                  </a:lnTo>
                  <a:lnTo>
                    <a:pt x="813" y="595"/>
                  </a:lnTo>
                  <a:lnTo>
                    <a:pt x="812" y="594"/>
                  </a:lnTo>
                  <a:lnTo>
                    <a:pt x="808" y="592"/>
                  </a:lnTo>
                  <a:lnTo>
                    <a:pt x="805" y="590"/>
                  </a:lnTo>
                  <a:lnTo>
                    <a:pt x="800" y="587"/>
                  </a:lnTo>
                  <a:lnTo>
                    <a:pt x="795" y="585"/>
                  </a:lnTo>
                  <a:lnTo>
                    <a:pt x="790" y="583"/>
                  </a:lnTo>
                  <a:lnTo>
                    <a:pt x="785" y="582"/>
                  </a:lnTo>
                  <a:lnTo>
                    <a:pt x="778" y="580"/>
                  </a:lnTo>
                  <a:lnTo>
                    <a:pt x="769" y="578"/>
                  </a:lnTo>
                  <a:lnTo>
                    <a:pt x="763" y="575"/>
                  </a:lnTo>
                  <a:lnTo>
                    <a:pt x="756" y="573"/>
                  </a:lnTo>
                  <a:lnTo>
                    <a:pt x="747" y="570"/>
                  </a:lnTo>
                  <a:lnTo>
                    <a:pt x="740" y="568"/>
                  </a:lnTo>
                  <a:lnTo>
                    <a:pt x="732" y="565"/>
                  </a:lnTo>
                  <a:lnTo>
                    <a:pt x="725" y="563"/>
                  </a:lnTo>
                  <a:lnTo>
                    <a:pt x="700" y="555"/>
                  </a:lnTo>
                  <a:lnTo>
                    <a:pt x="674" y="546"/>
                  </a:lnTo>
                  <a:lnTo>
                    <a:pt x="649" y="536"/>
                  </a:lnTo>
                  <a:lnTo>
                    <a:pt x="625" y="526"/>
                  </a:lnTo>
                  <a:lnTo>
                    <a:pt x="599" y="514"/>
                  </a:lnTo>
                  <a:lnTo>
                    <a:pt x="576" y="504"/>
                  </a:lnTo>
                  <a:lnTo>
                    <a:pt x="552" y="492"/>
                  </a:lnTo>
                  <a:lnTo>
                    <a:pt x="528" y="480"/>
                  </a:lnTo>
                  <a:lnTo>
                    <a:pt x="489" y="458"/>
                  </a:lnTo>
                  <a:lnTo>
                    <a:pt x="450" y="436"/>
                  </a:lnTo>
                  <a:lnTo>
                    <a:pt x="411" y="412"/>
                  </a:lnTo>
                  <a:lnTo>
                    <a:pt x="374" y="387"/>
                  </a:lnTo>
                  <a:lnTo>
                    <a:pt x="338" y="360"/>
                  </a:lnTo>
                  <a:lnTo>
                    <a:pt x="302" y="332"/>
                  </a:lnTo>
                  <a:lnTo>
                    <a:pt x="267" y="304"/>
                  </a:lnTo>
                  <a:lnTo>
                    <a:pt x="234" y="275"/>
                  </a:lnTo>
                  <a:lnTo>
                    <a:pt x="200" y="244"/>
                  </a:lnTo>
                  <a:lnTo>
                    <a:pt x="168" y="212"/>
                  </a:lnTo>
                  <a:lnTo>
                    <a:pt x="138" y="180"/>
                  </a:lnTo>
                  <a:lnTo>
                    <a:pt x="109" y="146"/>
                  </a:lnTo>
                  <a:lnTo>
                    <a:pt x="80" y="110"/>
                  </a:lnTo>
                  <a:lnTo>
                    <a:pt x="53" y="75"/>
                  </a:lnTo>
                  <a:lnTo>
                    <a:pt x="26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742" y="1692"/>
              <a:ext cx="747" cy="551"/>
            </a:xfrm>
            <a:custGeom>
              <a:avLst/>
              <a:gdLst/>
              <a:ahLst/>
              <a:cxnLst>
                <a:cxn ang="0">
                  <a:pos x="10" y="17"/>
                </a:cxn>
                <a:cxn ang="0">
                  <a:pos x="31" y="46"/>
                </a:cxn>
                <a:cxn ang="0">
                  <a:pos x="48" y="68"/>
                </a:cxn>
                <a:cxn ang="0">
                  <a:pos x="61" y="83"/>
                </a:cxn>
                <a:cxn ang="0">
                  <a:pos x="75" y="97"/>
                </a:cxn>
                <a:cxn ang="0">
                  <a:pos x="88" y="109"/>
                </a:cxn>
                <a:cxn ang="0">
                  <a:pos x="112" y="129"/>
                </a:cxn>
                <a:cxn ang="0">
                  <a:pos x="148" y="155"/>
                </a:cxn>
                <a:cxn ang="0">
                  <a:pos x="185" y="177"/>
                </a:cxn>
                <a:cxn ang="0">
                  <a:pos x="223" y="195"/>
                </a:cxn>
                <a:cxn ang="0">
                  <a:pos x="262" y="211"/>
                </a:cxn>
                <a:cxn ang="0">
                  <a:pos x="299" y="221"/>
                </a:cxn>
                <a:cxn ang="0">
                  <a:pos x="338" y="229"/>
                </a:cxn>
                <a:cxn ang="0">
                  <a:pos x="377" y="238"/>
                </a:cxn>
                <a:cxn ang="0">
                  <a:pos x="414" y="250"/>
                </a:cxn>
                <a:cxn ang="0">
                  <a:pos x="452" y="261"/>
                </a:cxn>
                <a:cxn ang="0">
                  <a:pos x="487" y="278"/>
                </a:cxn>
                <a:cxn ang="0">
                  <a:pos x="523" y="295"/>
                </a:cxn>
                <a:cxn ang="0">
                  <a:pos x="574" y="328"/>
                </a:cxn>
                <a:cxn ang="0">
                  <a:pos x="635" y="382"/>
                </a:cxn>
                <a:cxn ang="0">
                  <a:pos x="686" y="443"/>
                </a:cxn>
                <a:cxn ang="0">
                  <a:pos x="727" y="512"/>
                </a:cxn>
                <a:cxn ang="0">
                  <a:pos x="746" y="551"/>
                </a:cxn>
                <a:cxn ang="0">
                  <a:pos x="747" y="550"/>
                </a:cxn>
                <a:cxn ang="0">
                  <a:pos x="734" y="512"/>
                </a:cxn>
                <a:cxn ang="0">
                  <a:pos x="700" y="443"/>
                </a:cxn>
                <a:cxn ang="0">
                  <a:pos x="659" y="382"/>
                </a:cxn>
                <a:cxn ang="0">
                  <a:pos x="608" y="326"/>
                </a:cxn>
                <a:cxn ang="0">
                  <a:pos x="547" y="280"/>
                </a:cxn>
                <a:cxn ang="0">
                  <a:pos x="482" y="246"/>
                </a:cxn>
                <a:cxn ang="0">
                  <a:pos x="416" y="222"/>
                </a:cxn>
                <a:cxn ang="0">
                  <a:pos x="345" y="205"/>
                </a:cxn>
                <a:cxn ang="0">
                  <a:pos x="287" y="192"/>
                </a:cxn>
                <a:cxn ang="0">
                  <a:pos x="241" y="178"/>
                </a:cxn>
                <a:cxn ang="0">
                  <a:pos x="199" y="161"/>
                </a:cxn>
                <a:cxn ang="0">
                  <a:pos x="156" y="143"/>
                </a:cxn>
                <a:cxn ang="0">
                  <a:pos x="124" y="126"/>
                </a:cxn>
                <a:cxn ang="0">
                  <a:pos x="104" y="112"/>
                </a:cxn>
                <a:cxn ang="0">
                  <a:pos x="83" y="95"/>
                </a:cxn>
                <a:cxn ang="0">
                  <a:pos x="63" y="80"/>
                </a:cxn>
                <a:cxn ang="0">
                  <a:pos x="46" y="63"/>
                </a:cxn>
                <a:cxn ang="0">
                  <a:pos x="32" y="46"/>
                </a:cxn>
                <a:cxn ang="0">
                  <a:pos x="20" y="27"/>
                </a:cxn>
                <a:cxn ang="0">
                  <a:pos x="7" y="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747" h="551">
                  <a:moveTo>
                    <a:pt x="0" y="2"/>
                  </a:moveTo>
                  <a:lnTo>
                    <a:pt x="10" y="17"/>
                  </a:lnTo>
                  <a:lnTo>
                    <a:pt x="20" y="31"/>
                  </a:lnTo>
                  <a:lnTo>
                    <a:pt x="31" y="46"/>
                  </a:lnTo>
                  <a:lnTo>
                    <a:pt x="43" y="61"/>
                  </a:lnTo>
                  <a:lnTo>
                    <a:pt x="48" y="68"/>
                  </a:lnTo>
                  <a:lnTo>
                    <a:pt x="54" y="75"/>
                  </a:lnTo>
                  <a:lnTo>
                    <a:pt x="61" y="83"/>
                  </a:lnTo>
                  <a:lnTo>
                    <a:pt x="68" y="90"/>
                  </a:lnTo>
                  <a:lnTo>
                    <a:pt x="75" y="97"/>
                  </a:lnTo>
                  <a:lnTo>
                    <a:pt x="82" y="104"/>
                  </a:lnTo>
                  <a:lnTo>
                    <a:pt x="88" y="109"/>
                  </a:lnTo>
                  <a:lnTo>
                    <a:pt x="95" y="116"/>
                  </a:lnTo>
                  <a:lnTo>
                    <a:pt x="112" y="129"/>
                  </a:lnTo>
                  <a:lnTo>
                    <a:pt x="129" y="143"/>
                  </a:lnTo>
                  <a:lnTo>
                    <a:pt x="148" y="155"/>
                  </a:lnTo>
                  <a:lnTo>
                    <a:pt x="167" y="166"/>
                  </a:lnTo>
                  <a:lnTo>
                    <a:pt x="185" y="177"/>
                  </a:lnTo>
                  <a:lnTo>
                    <a:pt x="204" y="187"/>
                  </a:lnTo>
                  <a:lnTo>
                    <a:pt x="223" y="195"/>
                  </a:lnTo>
                  <a:lnTo>
                    <a:pt x="243" y="204"/>
                  </a:lnTo>
                  <a:lnTo>
                    <a:pt x="262" y="211"/>
                  </a:lnTo>
                  <a:lnTo>
                    <a:pt x="280" y="217"/>
                  </a:lnTo>
                  <a:lnTo>
                    <a:pt x="299" y="221"/>
                  </a:lnTo>
                  <a:lnTo>
                    <a:pt x="318" y="226"/>
                  </a:lnTo>
                  <a:lnTo>
                    <a:pt x="338" y="229"/>
                  </a:lnTo>
                  <a:lnTo>
                    <a:pt x="357" y="234"/>
                  </a:lnTo>
                  <a:lnTo>
                    <a:pt x="377" y="238"/>
                  </a:lnTo>
                  <a:lnTo>
                    <a:pt x="396" y="243"/>
                  </a:lnTo>
                  <a:lnTo>
                    <a:pt x="414" y="250"/>
                  </a:lnTo>
                  <a:lnTo>
                    <a:pt x="433" y="255"/>
                  </a:lnTo>
                  <a:lnTo>
                    <a:pt x="452" y="261"/>
                  </a:lnTo>
                  <a:lnTo>
                    <a:pt x="470" y="270"/>
                  </a:lnTo>
                  <a:lnTo>
                    <a:pt x="487" y="278"/>
                  </a:lnTo>
                  <a:lnTo>
                    <a:pt x="506" y="287"/>
                  </a:lnTo>
                  <a:lnTo>
                    <a:pt x="523" y="295"/>
                  </a:lnTo>
                  <a:lnTo>
                    <a:pt x="540" y="306"/>
                  </a:lnTo>
                  <a:lnTo>
                    <a:pt x="574" y="328"/>
                  </a:lnTo>
                  <a:lnTo>
                    <a:pt x="606" y="353"/>
                  </a:lnTo>
                  <a:lnTo>
                    <a:pt x="635" y="382"/>
                  </a:lnTo>
                  <a:lnTo>
                    <a:pt x="662" y="411"/>
                  </a:lnTo>
                  <a:lnTo>
                    <a:pt x="686" y="443"/>
                  </a:lnTo>
                  <a:lnTo>
                    <a:pt x="707" y="477"/>
                  </a:lnTo>
                  <a:lnTo>
                    <a:pt x="727" y="512"/>
                  </a:lnTo>
                  <a:lnTo>
                    <a:pt x="744" y="550"/>
                  </a:lnTo>
                  <a:lnTo>
                    <a:pt x="746" y="551"/>
                  </a:lnTo>
                  <a:lnTo>
                    <a:pt x="746" y="551"/>
                  </a:lnTo>
                  <a:lnTo>
                    <a:pt x="747" y="550"/>
                  </a:lnTo>
                  <a:lnTo>
                    <a:pt x="747" y="548"/>
                  </a:lnTo>
                  <a:lnTo>
                    <a:pt x="734" y="512"/>
                  </a:lnTo>
                  <a:lnTo>
                    <a:pt x="718" y="477"/>
                  </a:lnTo>
                  <a:lnTo>
                    <a:pt x="700" y="443"/>
                  </a:lnTo>
                  <a:lnTo>
                    <a:pt x="681" y="411"/>
                  </a:lnTo>
                  <a:lnTo>
                    <a:pt x="659" y="382"/>
                  </a:lnTo>
                  <a:lnTo>
                    <a:pt x="635" y="353"/>
                  </a:lnTo>
                  <a:lnTo>
                    <a:pt x="608" y="326"/>
                  </a:lnTo>
                  <a:lnTo>
                    <a:pt x="577" y="300"/>
                  </a:lnTo>
                  <a:lnTo>
                    <a:pt x="547" y="280"/>
                  </a:lnTo>
                  <a:lnTo>
                    <a:pt x="516" y="261"/>
                  </a:lnTo>
                  <a:lnTo>
                    <a:pt x="482" y="246"/>
                  </a:lnTo>
                  <a:lnTo>
                    <a:pt x="450" y="234"/>
                  </a:lnTo>
                  <a:lnTo>
                    <a:pt x="416" y="222"/>
                  </a:lnTo>
                  <a:lnTo>
                    <a:pt x="380" y="214"/>
                  </a:lnTo>
                  <a:lnTo>
                    <a:pt x="345" y="205"/>
                  </a:lnTo>
                  <a:lnTo>
                    <a:pt x="309" y="197"/>
                  </a:lnTo>
                  <a:lnTo>
                    <a:pt x="287" y="192"/>
                  </a:lnTo>
                  <a:lnTo>
                    <a:pt x="263" y="185"/>
                  </a:lnTo>
                  <a:lnTo>
                    <a:pt x="241" y="178"/>
                  </a:lnTo>
                  <a:lnTo>
                    <a:pt x="221" y="170"/>
                  </a:lnTo>
                  <a:lnTo>
                    <a:pt x="199" y="161"/>
                  </a:lnTo>
                  <a:lnTo>
                    <a:pt x="177" y="153"/>
                  </a:lnTo>
                  <a:lnTo>
                    <a:pt x="156" y="143"/>
                  </a:lnTo>
                  <a:lnTo>
                    <a:pt x="136" y="133"/>
                  </a:lnTo>
                  <a:lnTo>
                    <a:pt x="124" y="126"/>
                  </a:lnTo>
                  <a:lnTo>
                    <a:pt x="114" y="119"/>
                  </a:lnTo>
                  <a:lnTo>
                    <a:pt x="104" y="112"/>
                  </a:lnTo>
                  <a:lnTo>
                    <a:pt x="93" y="104"/>
                  </a:lnTo>
                  <a:lnTo>
                    <a:pt x="83" y="95"/>
                  </a:lnTo>
                  <a:lnTo>
                    <a:pt x="73" y="88"/>
                  </a:lnTo>
                  <a:lnTo>
                    <a:pt x="63" y="80"/>
                  </a:lnTo>
                  <a:lnTo>
                    <a:pt x="54" y="72"/>
                  </a:lnTo>
                  <a:lnTo>
                    <a:pt x="46" y="63"/>
                  </a:lnTo>
                  <a:lnTo>
                    <a:pt x="39" y="55"/>
                  </a:lnTo>
                  <a:lnTo>
                    <a:pt x="32" y="46"/>
                  </a:lnTo>
                  <a:lnTo>
                    <a:pt x="27" y="36"/>
                  </a:lnTo>
                  <a:lnTo>
                    <a:pt x="20" y="27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1606" y="1414"/>
              <a:ext cx="192" cy="280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82" y="17"/>
                </a:cxn>
                <a:cxn ang="0">
                  <a:pos x="174" y="34"/>
                </a:cxn>
                <a:cxn ang="0">
                  <a:pos x="165" y="51"/>
                </a:cxn>
                <a:cxn ang="0">
                  <a:pos x="157" y="68"/>
                </a:cxn>
                <a:cxn ang="0">
                  <a:pos x="146" y="85"/>
                </a:cxn>
                <a:cxn ang="0">
                  <a:pos x="138" y="104"/>
                </a:cxn>
                <a:cxn ang="0">
                  <a:pos x="130" y="121"/>
                </a:cxn>
                <a:cxn ang="0">
                  <a:pos x="119" y="138"/>
                </a:cxn>
                <a:cxn ang="0">
                  <a:pos x="107" y="155"/>
                </a:cxn>
                <a:cxn ang="0">
                  <a:pos x="96" y="171"/>
                </a:cxn>
                <a:cxn ang="0">
                  <a:pos x="80" y="187"/>
                </a:cxn>
                <a:cxn ang="0">
                  <a:pos x="67" y="202"/>
                </a:cxn>
                <a:cxn ang="0">
                  <a:pos x="51" y="216"/>
                </a:cxn>
                <a:cxn ang="0">
                  <a:pos x="36" y="229"/>
                </a:cxn>
                <a:cxn ang="0">
                  <a:pos x="21" y="244"/>
                </a:cxn>
                <a:cxn ang="0">
                  <a:pos x="6" y="258"/>
                </a:cxn>
                <a:cxn ang="0">
                  <a:pos x="2" y="265"/>
                </a:cxn>
                <a:cxn ang="0">
                  <a:pos x="0" y="273"/>
                </a:cxn>
                <a:cxn ang="0">
                  <a:pos x="4" y="280"/>
                </a:cxn>
                <a:cxn ang="0">
                  <a:pos x="11" y="280"/>
                </a:cxn>
                <a:cxn ang="0">
                  <a:pos x="26" y="270"/>
                </a:cxn>
                <a:cxn ang="0">
                  <a:pos x="41" y="258"/>
                </a:cxn>
                <a:cxn ang="0">
                  <a:pos x="55" y="244"/>
                </a:cxn>
                <a:cxn ang="0">
                  <a:pos x="67" y="229"/>
                </a:cxn>
                <a:cxn ang="0">
                  <a:pos x="80" y="214"/>
                </a:cxn>
                <a:cxn ang="0">
                  <a:pos x="90" y="199"/>
                </a:cxn>
                <a:cxn ang="0">
                  <a:pos x="102" y="183"/>
                </a:cxn>
                <a:cxn ang="0">
                  <a:pos x="113" y="168"/>
                </a:cxn>
                <a:cxn ang="0">
                  <a:pos x="124" y="148"/>
                </a:cxn>
                <a:cxn ang="0">
                  <a:pos x="135" y="127"/>
                </a:cxn>
                <a:cxn ang="0">
                  <a:pos x="145" y="105"/>
                </a:cxn>
                <a:cxn ang="0">
                  <a:pos x="153" y="85"/>
                </a:cxn>
                <a:cxn ang="0">
                  <a:pos x="162" y="63"/>
                </a:cxn>
                <a:cxn ang="0">
                  <a:pos x="172" y="43"/>
                </a:cxn>
                <a:cxn ang="0">
                  <a:pos x="182" y="21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192" y="0"/>
                </a:cxn>
              </a:cxnLst>
              <a:rect l="0" t="0" r="r" b="b"/>
              <a:pathLst>
                <a:path w="192" h="280">
                  <a:moveTo>
                    <a:pt x="192" y="0"/>
                  </a:moveTo>
                  <a:lnTo>
                    <a:pt x="182" y="17"/>
                  </a:lnTo>
                  <a:lnTo>
                    <a:pt x="174" y="34"/>
                  </a:lnTo>
                  <a:lnTo>
                    <a:pt x="165" y="51"/>
                  </a:lnTo>
                  <a:lnTo>
                    <a:pt x="157" y="68"/>
                  </a:lnTo>
                  <a:lnTo>
                    <a:pt x="146" y="85"/>
                  </a:lnTo>
                  <a:lnTo>
                    <a:pt x="138" y="104"/>
                  </a:lnTo>
                  <a:lnTo>
                    <a:pt x="130" y="121"/>
                  </a:lnTo>
                  <a:lnTo>
                    <a:pt x="119" y="138"/>
                  </a:lnTo>
                  <a:lnTo>
                    <a:pt x="107" y="155"/>
                  </a:lnTo>
                  <a:lnTo>
                    <a:pt x="96" y="171"/>
                  </a:lnTo>
                  <a:lnTo>
                    <a:pt x="80" y="187"/>
                  </a:lnTo>
                  <a:lnTo>
                    <a:pt x="67" y="202"/>
                  </a:lnTo>
                  <a:lnTo>
                    <a:pt x="51" y="216"/>
                  </a:lnTo>
                  <a:lnTo>
                    <a:pt x="36" y="229"/>
                  </a:lnTo>
                  <a:lnTo>
                    <a:pt x="21" y="244"/>
                  </a:lnTo>
                  <a:lnTo>
                    <a:pt x="6" y="258"/>
                  </a:lnTo>
                  <a:lnTo>
                    <a:pt x="2" y="265"/>
                  </a:lnTo>
                  <a:lnTo>
                    <a:pt x="0" y="273"/>
                  </a:lnTo>
                  <a:lnTo>
                    <a:pt x="4" y="280"/>
                  </a:lnTo>
                  <a:lnTo>
                    <a:pt x="11" y="280"/>
                  </a:lnTo>
                  <a:lnTo>
                    <a:pt x="26" y="270"/>
                  </a:lnTo>
                  <a:lnTo>
                    <a:pt x="41" y="258"/>
                  </a:lnTo>
                  <a:lnTo>
                    <a:pt x="55" y="244"/>
                  </a:lnTo>
                  <a:lnTo>
                    <a:pt x="67" y="229"/>
                  </a:lnTo>
                  <a:lnTo>
                    <a:pt x="80" y="214"/>
                  </a:lnTo>
                  <a:lnTo>
                    <a:pt x="90" y="199"/>
                  </a:lnTo>
                  <a:lnTo>
                    <a:pt x="102" y="183"/>
                  </a:lnTo>
                  <a:lnTo>
                    <a:pt x="113" y="168"/>
                  </a:lnTo>
                  <a:lnTo>
                    <a:pt x="124" y="148"/>
                  </a:lnTo>
                  <a:lnTo>
                    <a:pt x="135" y="127"/>
                  </a:lnTo>
                  <a:lnTo>
                    <a:pt x="145" y="105"/>
                  </a:lnTo>
                  <a:lnTo>
                    <a:pt x="153" y="85"/>
                  </a:lnTo>
                  <a:lnTo>
                    <a:pt x="162" y="63"/>
                  </a:lnTo>
                  <a:lnTo>
                    <a:pt x="172" y="43"/>
                  </a:lnTo>
                  <a:lnTo>
                    <a:pt x="182" y="21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1394" y="2318"/>
              <a:ext cx="308" cy="170"/>
            </a:xfrm>
            <a:custGeom>
              <a:avLst/>
              <a:gdLst/>
              <a:ahLst/>
              <a:cxnLst>
                <a:cxn ang="0">
                  <a:pos x="308" y="0"/>
                </a:cxn>
                <a:cxn ang="0">
                  <a:pos x="287" y="14"/>
                </a:cxn>
                <a:cxn ang="0">
                  <a:pos x="265" y="27"/>
                </a:cxn>
                <a:cxn ang="0">
                  <a:pos x="245" y="42"/>
                </a:cxn>
                <a:cxn ang="0">
                  <a:pos x="224" y="56"/>
                </a:cxn>
                <a:cxn ang="0">
                  <a:pos x="204" y="70"/>
                </a:cxn>
                <a:cxn ang="0">
                  <a:pos x="184" y="83"/>
                </a:cxn>
                <a:cxn ang="0">
                  <a:pos x="163" y="95"/>
                </a:cxn>
                <a:cxn ang="0">
                  <a:pos x="143" y="105"/>
                </a:cxn>
                <a:cxn ang="0">
                  <a:pos x="124" y="114"/>
                </a:cxn>
                <a:cxn ang="0">
                  <a:pos x="107" y="120"/>
                </a:cxn>
                <a:cxn ang="0">
                  <a:pos x="92" y="127"/>
                </a:cxn>
                <a:cxn ang="0">
                  <a:pos x="75" y="132"/>
                </a:cxn>
                <a:cxn ang="0">
                  <a:pos x="60" y="139"/>
                </a:cxn>
                <a:cxn ang="0">
                  <a:pos x="43" y="144"/>
                </a:cxn>
                <a:cxn ang="0">
                  <a:pos x="26" y="149"/>
                </a:cxn>
                <a:cxn ang="0">
                  <a:pos x="7" y="156"/>
                </a:cxn>
                <a:cxn ang="0">
                  <a:pos x="4" y="159"/>
                </a:cxn>
                <a:cxn ang="0">
                  <a:pos x="0" y="163"/>
                </a:cxn>
                <a:cxn ang="0">
                  <a:pos x="0" y="168"/>
                </a:cxn>
                <a:cxn ang="0">
                  <a:pos x="5" y="170"/>
                </a:cxn>
                <a:cxn ang="0">
                  <a:pos x="26" y="170"/>
                </a:cxn>
                <a:cxn ang="0">
                  <a:pos x="48" y="164"/>
                </a:cxn>
                <a:cxn ang="0">
                  <a:pos x="70" y="158"/>
                </a:cxn>
                <a:cxn ang="0">
                  <a:pos x="92" y="149"/>
                </a:cxn>
                <a:cxn ang="0">
                  <a:pos x="112" y="139"/>
                </a:cxn>
                <a:cxn ang="0">
                  <a:pos x="133" y="127"/>
                </a:cxn>
                <a:cxn ang="0">
                  <a:pos x="153" y="117"/>
                </a:cxn>
                <a:cxn ang="0">
                  <a:pos x="172" y="107"/>
                </a:cxn>
                <a:cxn ang="0">
                  <a:pos x="190" y="97"/>
                </a:cxn>
                <a:cxn ang="0">
                  <a:pos x="209" y="85"/>
                </a:cxn>
                <a:cxn ang="0">
                  <a:pos x="226" y="71"/>
                </a:cxn>
                <a:cxn ang="0">
                  <a:pos x="243" y="58"/>
                </a:cxn>
                <a:cxn ang="0">
                  <a:pos x="260" y="44"/>
                </a:cxn>
                <a:cxn ang="0">
                  <a:pos x="277" y="29"/>
                </a:cxn>
                <a:cxn ang="0">
                  <a:pos x="292" y="15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  <a:cxn ang="0">
                  <a:pos x="308" y="0"/>
                </a:cxn>
              </a:cxnLst>
              <a:rect l="0" t="0" r="r" b="b"/>
              <a:pathLst>
                <a:path w="308" h="170">
                  <a:moveTo>
                    <a:pt x="308" y="0"/>
                  </a:moveTo>
                  <a:lnTo>
                    <a:pt x="287" y="14"/>
                  </a:lnTo>
                  <a:lnTo>
                    <a:pt x="265" y="27"/>
                  </a:lnTo>
                  <a:lnTo>
                    <a:pt x="245" y="42"/>
                  </a:lnTo>
                  <a:lnTo>
                    <a:pt x="224" y="56"/>
                  </a:lnTo>
                  <a:lnTo>
                    <a:pt x="204" y="70"/>
                  </a:lnTo>
                  <a:lnTo>
                    <a:pt x="184" y="83"/>
                  </a:lnTo>
                  <a:lnTo>
                    <a:pt x="163" y="95"/>
                  </a:lnTo>
                  <a:lnTo>
                    <a:pt x="143" y="105"/>
                  </a:lnTo>
                  <a:lnTo>
                    <a:pt x="124" y="114"/>
                  </a:lnTo>
                  <a:lnTo>
                    <a:pt x="107" y="120"/>
                  </a:lnTo>
                  <a:lnTo>
                    <a:pt x="92" y="127"/>
                  </a:lnTo>
                  <a:lnTo>
                    <a:pt x="75" y="132"/>
                  </a:lnTo>
                  <a:lnTo>
                    <a:pt x="60" y="139"/>
                  </a:lnTo>
                  <a:lnTo>
                    <a:pt x="43" y="144"/>
                  </a:lnTo>
                  <a:lnTo>
                    <a:pt x="26" y="149"/>
                  </a:lnTo>
                  <a:lnTo>
                    <a:pt x="7" y="156"/>
                  </a:lnTo>
                  <a:lnTo>
                    <a:pt x="4" y="159"/>
                  </a:lnTo>
                  <a:lnTo>
                    <a:pt x="0" y="163"/>
                  </a:lnTo>
                  <a:lnTo>
                    <a:pt x="0" y="168"/>
                  </a:lnTo>
                  <a:lnTo>
                    <a:pt x="5" y="170"/>
                  </a:lnTo>
                  <a:lnTo>
                    <a:pt x="26" y="170"/>
                  </a:lnTo>
                  <a:lnTo>
                    <a:pt x="48" y="164"/>
                  </a:lnTo>
                  <a:lnTo>
                    <a:pt x="70" y="158"/>
                  </a:lnTo>
                  <a:lnTo>
                    <a:pt x="92" y="149"/>
                  </a:lnTo>
                  <a:lnTo>
                    <a:pt x="112" y="139"/>
                  </a:lnTo>
                  <a:lnTo>
                    <a:pt x="133" y="127"/>
                  </a:lnTo>
                  <a:lnTo>
                    <a:pt x="153" y="117"/>
                  </a:lnTo>
                  <a:lnTo>
                    <a:pt x="172" y="107"/>
                  </a:lnTo>
                  <a:lnTo>
                    <a:pt x="190" y="97"/>
                  </a:lnTo>
                  <a:lnTo>
                    <a:pt x="209" y="85"/>
                  </a:lnTo>
                  <a:lnTo>
                    <a:pt x="226" y="71"/>
                  </a:lnTo>
                  <a:lnTo>
                    <a:pt x="243" y="58"/>
                  </a:lnTo>
                  <a:lnTo>
                    <a:pt x="260" y="44"/>
                  </a:lnTo>
                  <a:lnTo>
                    <a:pt x="277" y="29"/>
                  </a:lnTo>
                  <a:lnTo>
                    <a:pt x="292" y="15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323" y="1253"/>
              <a:ext cx="455" cy="514"/>
            </a:xfrm>
            <a:custGeom>
              <a:avLst/>
              <a:gdLst/>
              <a:ahLst/>
              <a:cxnLst>
                <a:cxn ang="0">
                  <a:pos x="441" y="490"/>
                </a:cxn>
                <a:cxn ang="0">
                  <a:pos x="417" y="444"/>
                </a:cxn>
                <a:cxn ang="0">
                  <a:pos x="397" y="399"/>
                </a:cxn>
                <a:cxn ang="0">
                  <a:pos x="378" y="349"/>
                </a:cxn>
                <a:cxn ang="0">
                  <a:pos x="365" y="307"/>
                </a:cxn>
                <a:cxn ang="0">
                  <a:pos x="355" y="271"/>
                </a:cxn>
                <a:cxn ang="0">
                  <a:pos x="341" y="236"/>
                </a:cxn>
                <a:cxn ang="0">
                  <a:pos x="319" y="207"/>
                </a:cxn>
                <a:cxn ang="0">
                  <a:pos x="297" y="188"/>
                </a:cxn>
                <a:cxn ang="0">
                  <a:pos x="280" y="176"/>
                </a:cxn>
                <a:cxn ang="0">
                  <a:pos x="263" y="165"/>
                </a:cxn>
                <a:cxn ang="0">
                  <a:pos x="244" y="153"/>
                </a:cxn>
                <a:cxn ang="0">
                  <a:pos x="229" y="141"/>
                </a:cxn>
                <a:cxn ang="0">
                  <a:pos x="217" y="127"/>
                </a:cxn>
                <a:cxn ang="0">
                  <a:pos x="203" y="115"/>
                </a:cxn>
                <a:cxn ang="0">
                  <a:pos x="190" y="105"/>
                </a:cxn>
                <a:cxn ang="0">
                  <a:pos x="169" y="95"/>
                </a:cxn>
                <a:cxn ang="0">
                  <a:pos x="146" y="85"/>
                </a:cxn>
                <a:cxn ang="0">
                  <a:pos x="122" y="75"/>
                </a:cxn>
                <a:cxn ang="0">
                  <a:pos x="100" y="63"/>
                </a:cxn>
                <a:cxn ang="0">
                  <a:pos x="78" y="49"/>
                </a:cxn>
                <a:cxn ang="0">
                  <a:pos x="59" y="34"/>
                </a:cxn>
                <a:cxn ang="0">
                  <a:pos x="40" y="19"/>
                </a:cxn>
                <a:cxn ang="0">
                  <a:pos x="20" y="5"/>
                </a:cxn>
                <a:cxn ang="0">
                  <a:pos x="5" y="2"/>
                </a:cxn>
                <a:cxn ang="0">
                  <a:pos x="0" y="10"/>
                </a:cxn>
                <a:cxn ang="0">
                  <a:pos x="15" y="27"/>
                </a:cxn>
                <a:cxn ang="0">
                  <a:pos x="47" y="53"/>
                </a:cxn>
                <a:cxn ang="0">
                  <a:pos x="81" y="76"/>
                </a:cxn>
                <a:cxn ang="0">
                  <a:pos x="119" y="95"/>
                </a:cxn>
                <a:cxn ang="0">
                  <a:pos x="147" y="105"/>
                </a:cxn>
                <a:cxn ang="0">
                  <a:pos x="169" y="117"/>
                </a:cxn>
                <a:cxn ang="0">
                  <a:pos x="188" y="129"/>
                </a:cxn>
                <a:cxn ang="0">
                  <a:pos x="209" y="144"/>
                </a:cxn>
                <a:cxn ang="0">
                  <a:pos x="226" y="158"/>
                </a:cxn>
                <a:cxn ang="0">
                  <a:pos x="242" y="170"/>
                </a:cxn>
                <a:cxn ang="0">
                  <a:pos x="261" y="182"/>
                </a:cxn>
                <a:cxn ang="0">
                  <a:pos x="280" y="192"/>
                </a:cxn>
                <a:cxn ang="0">
                  <a:pos x="305" y="212"/>
                </a:cxn>
                <a:cxn ang="0">
                  <a:pos x="331" y="244"/>
                </a:cxn>
                <a:cxn ang="0">
                  <a:pos x="348" y="283"/>
                </a:cxn>
                <a:cxn ang="0">
                  <a:pos x="360" y="324"/>
                </a:cxn>
                <a:cxn ang="0">
                  <a:pos x="373" y="368"/>
                </a:cxn>
                <a:cxn ang="0">
                  <a:pos x="392" y="412"/>
                </a:cxn>
                <a:cxn ang="0">
                  <a:pos x="416" y="455"/>
                </a:cxn>
                <a:cxn ang="0">
                  <a:pos x="441" y="495"/>
                </a:cxn>
                <a:cxn ang="0">
                  <a:pos x="455" y="514"/>
                </a:cxn>
                <a:cxn ang="0">
                  <a:pos x="455" y="514"/>
                </a:cxn>
                <a:cxn ang="0">
                  <a:pos x="455" y="514"/>
                </a:cxn>
              </a:cxnLst>
              <a:rect l="0" t="0" r="r" b="b"/>
              <a:pathLst>
                <a:path w="455" h="514">
                  <a:moveTo>
                    <a:pt x="455" y="514"/>
                  </a:moveTo>
                  <a:lnTo>
                    <a:pt x="441" y="490"/>
                  </a:lnTo>
                  <a:lnTo>
                    <a:pt x="428" y="468"/>
                  </a:lnTo>
                  <a:lnTo>
                    <a:pt x="417" y="444"/>
                  </a:lnTo>
                  <a:lnTo>
                    <a:pt x="407" y="421"/>
                  </a:lnTo>
                  <a:lnTo>
                    <a:pt x="397" y="399"/>
                  </a:lnTo>
                  <a:lnTo>
                    <a:pt x="387" y="373"/>
                  </a:lnTo>
                  <a:lnTo>
                    <a:pt x="378" y="349"/>
                  </a:lnTo>
                  <a:lnTo>
                    <a:pt x="370" y="324"/>
                  </a:lnTo>
                  <a:lnTo>
                    <a:pt x="365" y="307"/>
                  </a:lnTo>
                  <a:lnTo>
                    <a:pt x="360" y="288"/>
                  </a:lnTo>
                  <a:lnTo>
                    <a:pt x="355" y="271"/>
                  </a:lnTo>
                  <a:lnTo>
                    <a:pt x="348" y="253"/>
                  </a:lnTo>
                  <a:lnTo>
                    <a:pt x="341" y="236"/>
                  </a:lnTo>
                  <a:lnTo>
                    <a:pt x="331" y="221"/>
                  </a:lnTo>
                  <a:lnTo>
                    <a:pt x="319" y="207"/>
                  </a:lnTo>
                  <a:lnTo>
                    <a:pt x="305" y="195"/>
                  </a:lnTo>
                  <a:lnTo>
                    <a:pt x="297" y="188"/>
                  </a:lnTo>
                  <a:lnTo>
                    <a:pt x="288" y="183"/>
                  </a:lnTo>
                  <a:lnTo>
                    <a:pt x="280" y="176"/>
                  </a:lnTo>
                  <a:lnTo>
                    <a:pt x="271" y="170"/>
                  </a:lnTo>
                  <a:lnTo>
                    <a:pt x="263" y="165"/>
                  </a:lnTo>
                  <a:lnTo>
                    <a:pt x="253" y="158"/>
                  </a:lnTo>
                  <a:lnTo>
                    <a:pt x="244" y="153"/>
                  </a:lnTo>
                  <a:lnTo>
                    <a:pt x="236" y="146"/>
                  </a:lnTo>
                  <a:lnTo>
                    <a:pt x="229" y="141"/>
                  </a:lnTo>
                  <a:lnTo>
                    <a:pt x="222" y="134"/>
                  </a:lnTo>
                  <a:lnTo>
                    <a:pt x="217" y="127"/>
                  </a:lnTo>
                  <a:lnTo>
                    <a:pt x="210" y="120"/>
                  </a:lnTo>
                  <a:lnTo>
                    <a:pt x="203" y="115"/>
                  </a:lnTo>
                  <a:lnTo>
                    <a:pt x="197" y="109"/>
                  </a:lnTo>
                  <a:lnTo>
                    <a:pt x="190" y="105"/>
                  </a:lnTo>
                  <a:lnTo>
                    <a:pt x="181" y="100"/>
                  </a:lnTo>
                  <a:lnTo>
                    <a:pt x="169" y="95"/>
                  </a:lnTo>
                  <a:lnTo>
                    <a:pt x="158" y="90"/>
                  </a:lnTo>
                  <a:lnTo>
                    <a:pt x="146" y="85"/>
                  </a:lnTo>
                  <a:lnTo>
                    <a:pt x="134" y="80"/>
                  </a:lnTo>
                  <a:lnTo>
                    <a:pt x="122" y="75"/>
                  </a:lnTo>
                  <a:lnTo>
                    <a:pt x="110" y="68"/>
                  </a:lnTo>
                  <a:lnTo>
                    <a:pt x="100" y="63"/>
                  </a:lnTo>
                  <a:lnTo>
                    <a:pt x="88" y="56"/>
                  </a:lnTo>
                  <a:lnTo>
                    <a:pt x="78" y="49"/>
                  </a:lnTo>
                  <a:lnTo>
                    <a:pt x="68" y="42"/>
                  </a:lnTo>
                  <a:lnTo>
                    <a:pt x="59" y="34"/>
                  </a:lnTo>
                  <a:lnTo>
                    <a:pt x="49" y="27"/>
                  </a:lnTo>
                  <a:lnTo>
                    <a:pt x="40" y="19"/>
                  </a:lnTo>
                  <a:lnTo>
                    <a:pt x="30" y="12"/>
                  </a:lnTo>
                  <a:lnTo>
                    <a:pt x="20" y="5"/>
                  </a:lnTo>
                  <a:lnTo>
                    <a:pt x="8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15" y="27"/>
                  </a:lnTo>
                  <a:lnTo>
                    <a:pt x="32" y="41"/>
                  </a:lnTo>
                  <a:lnTo>
                    <a:pt x="47" y="53"/>
                  </a:lnTo>
                  <a:lnTo>
                    <a:pt x="64" y="65"/>
                  </a:lnTo>
                  <a:lnTo>
                    <a:pt x="81" y="76"/>
                  </a:lnTo>
                  <a:lnTo>
                    <a:pt x="100" y="85"/>
                  </a:lnTo>
                  <a:lnTo>
                    <a:pt x="119" y="95"/>
                  </a:lnTo>
                  <a:lnTo>
                    <a:pt x="137" y="102"/>
                  </a:lnTo>
                  <a:lnTo>
                    <a:pt x="147" y="105"/>
                  </a:lnTo>
                  <a:lnTo>
                    <a:pt x="159" y="110"/>
                  </a:lnTo>
                  <a:lnTo>
                    <a:pt x="169" y="117"/>
                  </a:lnTo>
                  <a:lnTo>
                    <a:pt x="180" y="122"/>
                  </a:lnTo>
                  <a:lnTo>
                    <a:pt x="188" y="129"/>
                  </a:lnTo>
                  <a:lnTo>
                    <a:pt x="198" y="136"/>
                  </a:lnTo>
                  <a:lnTo>
                    <a:pt x="209" y="144"/>
                  </a:lnTo>
                  <a:lnTo>
                    <a:pt x="217" y="151"/>
                  </a:lnTo>
                  <a:lnTo>
                    <a:pt x="226" y="158"/>
                  </a:lnTo>
                  <a:lnTo>
                    <a:pt x="234" y="165"/>
                  </a:lnTo>
                  <a:lnTo>
                    <a:pt x="242" y="170"/>
                  </a:lnTo>
                  <a:lnTo>
                    <a:pt x="251" y="176"/>
                  </a:lnTo>
                  <a:lnTo>
                    <a:pt x="261" y="182"/>
                  </a:lnTo>
                  <a:lnTo>
                    <a:pt x="270" y="187"/>
                  </a:lnTo>
                  <a:lnTo>
                    <a:pt x="280" y="192"/>
                  </a:lnTo>
                  <a:lnTo>
                    <a:pt x="288" y="199"/>
                  </a:lnTo>
                  <a:lnTo>
                    <a:pt x="305" y="212"/>
                  </a:lnTo>
                  <a:lnTo>
                    <a:pt x="319" y="227"/>
                  </a:lnTo>
                  <a:lnTo>
                    <a:pt x="331" y="244"/>
                  </a:lnTo>
                  <a:lnTo>
                    <a:pt x="339" y="263"/>
                  </a:lnTo>
                  <a:lnTo>
                    <a:pt x="348" y="283"/>
                  </a:lnTo>
                  <a:lnTo>
                    <a:pt x="355" y="304"/>
                  </a:lnTo>
                  <a:lnTo>
                    <a:pt x="360" y="324"/>
                  </a:lnTo>
                  <a:lnTo>
                    <a:pt x="366" y="344"/>
                  </a:lnTo>
                  <a:lnTo>
                    <a:pt x="373" y="368"/>
                  </a:lnTo>
                  <a:lnTo>
                    <a:pt x="382" y="390"/>
                  </a:lnTo>
                  <a:lnTo>
                    <a:pt x="392" y="412"/>
                  </a:lnTo>
                  <a:lnTo>
                    <a:pt x="404" y="434"/>
                  </a:lnTo>
                  <a:lnTo>
                    <a:pt x="416" y="455"/>
                  </a:lnTo>
                  <a:lnTo>
                    <a:pt x="428" y="475"/>
                  </a:lnTo>
                  <a:lnTo>
                    <a:pt x="441" y="495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lnTo>
                    <a:pt x="455" y="5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319" y="1277"/>
              <a:ext cx="238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7"/>
                </a:cxn>
                <a:cxn ang="0">
                  <a:pos x="14" y="32"/>
                </a:cxn>
                <a:cxn ang="0">
                  <a:pos x="21" y="44"/>
                </a:cxn>
                <a:cxn ang="0">
                  <a:pos x="31" y="54"/>
                </a:cxn>
                <a:cxn ang="0">
                  <a:pos x="44" y="64"/>
                </a:cxn>
                <a:cxn ang="0">
                  <a:pos x="58" y="74"/>
                </a:cxn>
                <a:cxn ang="0">
                  <a:pos x="77" y="85"/>
                </a:cxn>
                <a:cxn ang="0">
                  <a:pos x="97" y="95"/>
                </a:cxn>
                <a:cxn ang="0">
                  <a:pos x="107" y="100"/>
                </a:cxn>
                <a:cxn ang="0">
                  <a:pos x="116" y="105"/>
                </a:cxn>
                <a:cxn ang="0">
                  <a:pos x="124" y="112"/>
                </a:cxn>
                <a:cxn ang="0">
                  <a:pos x="133" y="119"/>
                </a:cxn>
                <a:cxn ang="0">
                  <a:pos x="141" y="125"/>
                </a:cxn>
                <a:cxn ang="0">
                  <a:pos x="150" y="132"/>
                </a:cxn>
                <a:cxn ang="0">
                  <a:pos x="158" y="141"/>
                </a:cxn>
                <a:cxn ang="0">
                  <a:pos x="167" y="147"/>
                </a:cxn>
                <a:cxn ang="0">
                  <a:pos x="175" y="154"/>
                </a:cxn>
                <a:cxn ang="0">
                  <a:pos x="182" y="161"/>
                </a:cxn>
                <a:cxn ang="0">
                  <a:pos x="190" y="166"/>
                </a:cxn>
                <a:cxn ang="0">
                  <a:pos x="199" y="171"/>
                </a:cxn>
                <a:cxn ang="0">
                  <a:pos x="206" y="178"/>
                </a:cxn>
                <a:cxn ang="0">
                  <a:pos x="214" y="183"/>
                </a:cxn>
                <a:cxn ang="0">
                  <a:pos x="223" y="188"/>
                </a:cxn>
                <a:cxn ang="0">
                  <a:pos x="231" y="195"/>
                </a:cxn>
                <a:cxn ang="0">
                  <a:pos x="233" y="195"/>
                </a:cxn>
                <a:cxn ang="0">
                  <a:pos x="236" y="195"/>
                </a:cxn>
                <a:cxn ang="0">
                  <a:pos x="238" y="191"/>
                </a:cxn>
                <a:cxn ang="0">
                  <a:pos x="236" y="190"/>
                </a:cxn>
                <a:cxn ang="0">
                  <a:pos x="223" y="178"/>
                </a:cxn>
                <a:cxn ang="0">
                  <a:pos x="209" y="168"/>
                </a:cxn>
                <a:cxn ang="0">
                  <a:pos x="194" y="158"/>
                </a:cxn>
                <a:cxn ang="0">
                  <a:pos x="180" y="147"/>
                </a:cxn>
                <a:cxn ang="0">
                  <a:pos x="167" y="137"/>
                </a:cxn>
                <a:cxn ang="0">
                  <a:pos x="151" y="125"/>
                </a:cxn>
                <a:cxn ang="0">
                  <a:pos x="138" y="115"/>
                </a:cxn>
                <a:cxn ang="0">
                  <a:pos x="124" y="103"/>
                </a:cxn>
                <a:cxn ang="0">
                  <a:pos x="117" y="98"/>
                </a:cxn>
                <a:cxn ang="0">
                  <a:pos x="111" y="95"/>
                </a:cxn>
                <a:cxn ang="0">
                  <a:pos x="104" y="90"/>
                </a:cxn>
                <a:cxn ang="0">
                  <a:pos x="97" y="86"/>
                </a:cxn>
                <a:cxn ang="0">
                  <a:pos x="89" y="83"/>
                </a:cxn>
                <a:cxn ang="0">
                  <a:pos x="82" y="81"/>
                </a:cxn>
                <a:cxn ang="0">
                  <a:pos x="73" y="78"/>
                </a:cxn>
                <a:cxn ang="0">
                  <a:pos x="66" y="74"/>
                </a:cxn>
                <a:cxn ang="0">
                  <a:pos x="56" y="68"/>
                </a:cxn>
                <a:cxn ang="0">
                  <a:pos x="46" y="61"/>
                </a:cxn>
                <a:cxn ang="0">
                  <a:pos x="38" y="52"/>
                </a:cxn>
                <a:cxn ang="0">
                  <a:pos x="29" y="42"/>
                </a:cxn>
                <a:cxn ang="0">
                  <a:pos x="21" y="32"/>
                </a:cxn>
                <a:cxn ang="0">
                  <a:pos x="12" y="20"/>
                </a:cxn>
                <a:cxn ang="0">
                  <a:pos x="5" y="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38" h="195">
                  <a:moveTo>
                    <a:pt x="0" y="0"/>
                  </a:moveTo>
                  <a:lnTo>
                    <a:pt x="7" y="17"/>
                  </a:lnTo>
                  <a:lnTo>
                    <a:pt x="14" y="32"/>
                  </a:lnTo>
                  <a:lnTo>
                    <a:pt x="21" y="44"/>
                  </a:lnTo>
                  <a:lnTo>
                    <a:pt x="31" y="54"/>
                  </a:lnTo>
                  <a:lnTo>
                    <a:pt x="44" y="64"/>
                  </a:lnTo>
                  <a:lnTo>
                    <a:pt x="58" y="74"/>
                  </a:lnTo>
                  <a:lnTo>
                    <a:pt x="77" y="85"/>
                  </a:lnTo>
                  <a:lnTo>
                    <a:pt x="97" y="95"/>
                  </a:lnTo>
                  <a:lnTo>
                    <a:pt x="107" y="100"/>
                  </a:lnTo>
                  <a:lnTo>
                    <a:pt x="116" y="105"/>
                  </a:lnTo>
                  <a:lnTo>
                    <a:pt x="124" y="112"/>
                  </a:lnTo>
                  <a:lnTo>
                    <a:pt x="133" y="119"/>
                  </a:lnTo>
                  <a:lnTo>
                    <a:pt x="141" y="125"/>
                  </a:lnTo>
                  <a:lnTo>
                    <a:pt x="150" y="132"/>
                  </a:lnTo>
                  <a:lnTo>
                    <a:pt x="158" y="141"/>
                  </a:lnTo>
                  <a:lnTo>
                    <a:pt x="167" y="147"/>
                  </a:lnTo>
                  <a:lnTo>
                    <a:pt x="175" y="154"/>
                  </a:lnTo>
                  <a:lnTo>
                    <a:pt x="182" y="161"/>
                  </a:lnTo>
                  <a:lnTo>
                    <a:pt x="190" y="166"/>
                  </a:lnTo>
                  <a:lnTo>
                    <a:pt x="199" y="171"/>
                  </a:lnTo>
                  <a:lnTo>
                    <a:pt x="206" y="178"/>
                  </a:lnTo>
                  <a:lnTo>
                    <a:pt x="214" y="183"/>
                  </a:lnTo>
                  <a:lnTo>
                    <a:pt x="223" y="188"/>
                  </a:lnTo>
                  <a:lnTo>
                    <a:pt x="231" y="195"/>
                  </a:lnTo>
                  <a:lnTo>
                    <a:pt x="233" y="195"/>
                  </a:lnTo>
                  <a:lnTo>
                    <a:pt x="236" y="195"/>
                  </a:lnTo>
                  <a:lnTo>
                    <a:pt x="238" y="191"/>
                  </a:lnTo>
                  <a:lnTo>
                    <a:pt x="236" y="190"/>
                  </a:lnTo>
                  <a:lnTo>
                    <a:pt x="223" y="178"/>
                  </a:lnTo>
                  <a:lnTo>
                    <a:pt x="209" y="168"/>
                  </a:lnTo>
                  <a:lnTo>
                    <a:pt x="194" y="158"/>
                  </a:lnTo>
                  <a:lnTo>
                    <a:pt x="180" y="147"/>
                  </a:lnTo>
                  <a:lnTo>
                    <a:pt x="167" y="137"/>
                  </a:lnTo>
                  <a:lnTo>
                    <a:pt x="151" y="125"/>
                  </a:lnTo>
                  <a:lnTo>
                    <a:pt x="138" y="115"/>
                  </a:lnTo>
                  <a:lnTo>
                    <a:pt x="124" y="103"/>
                  </a:lnTo>
                  <a:lnTo>
                    <a:pt x="117" y="98"/>
                  </a:lnTo>
                  <a:lnTo>
                    <a:pt x="111" y="95"/>
                  </a:lnTo>
                  <a:lnTo>
                    <a:pt x="104" y="90"/>
                  </a:lnTo>
                  <a:lnTo>
                    <a:pt x="97" y="86"/>
                  </a:lnTo>
                  <a:lnTo>
                    <a:pt x="89" y="83"/>
                  </a:lnTo>
                  <a:lnTo>
                    <a:pt x="82" y="81"/>
                  </a:lnTo>
                  <a:lnTo>
                    <a:pt x="73" y="78"/>
                  </a:lnTo>
                  <a:lnTo>
                    <a:pt x="66" y="74"/>
                  </a:lnTo>
                  <a:lnTo>
                    <a:pt x="56" y="68"/>
                  </a:lnTo>
                  <a:lnTo>
                    <a:pt x="46" y="61"/>
                  </a:lnTo>
                  <a:lnTo>
                    <a:pt x="38" y="52"/>
                  </a:lnTo>
                  <a:lnTo>
                    <a:pt x="29" y="42"/>
                  </a:lnTo>
                  <a:lnTo>
                    <a:pt x="21" y="32"/>
                  </a:lnTo>
                  <a:lnTo>
                    <a:pt x="12" y="20"/>
                  </a:lnTo>
                  <a:lnTo>
                    <a:pt x="5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389" y="1418"/>
              <a:ext cx="253" cy="220"/>
            </a:xfrm>
            <a:custGeom>
              <a:avLst/>
              <a:gdLst/>
              <a:ahLst/>
              <a:cxnLst>
                <a:cxn ang="0">
                  <a:pos x="253" y="220"/>
                </a:cxn>
                <a:cxn ang="0">
                  <a:pos x="248" y="203"/>
                </a:cxn>
                <a:cxn ang="0">
                  <a:pos x="241" y="186"/>
                </a:cxn>
                <a:cxn ang="0">
                  <a:pos x="234" y="167"/>
                </a:cxn>
                <a:cxn ang="0">
                  <a:pos x="226" y="151"/>
                </a:cxn>
                <a:cxn ang="0">
                  <a:pos x="216" y="134"/>
                </a:cxn>
                <a:cxn ang="0">
                  <a:pos x="204" y="118"/>
                </a:cxn>
                <a:cxn ang="0">
                  <a:pos x="190" y="105"/>
                </a:cxn>
                <a:cxn ang="0">
                  <a:pos x="176" y="93"/>
                </a:cxn>
                <a:cxn ang="0">
                  <a:pos x="156" y="81"/>
                </a:cxn>
                <a:cxn ang="0">
                  <a:pos x="134" y="69"/>
                </a:cxn>
                <a:cxn ang="0">
                  <a:pos x="112" y="57"/>
                </a:cxn>
                <a:cxn ang="0">
                  <a:pos x="92" y="45"/>
                </a:cxn>
                <a:cxn ang="0">
                  <a:pos x="70" y="35"/>
                </a:cxn>
                <a:cxn ang="0">
                  <a:pos x="47" y="23"/>
                </a:cxn>
                <a:cxn ang="0">
                  <a:pos x="25" y="1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15" y="22"/>
                </a:cxn>
                <a:cxn ang="0">
                  <a:pos x="32" y="34"/>
                </a:cxn>
                <a:cxn ang="0">
                  <a:pos x="49" y="45"/>
                </a:cxn>
                <a:cxn ang="0">
                  <a:pos x="66" y="56"/>
                </a:cxn>
                <a:cxn ang="0">
                  <a:pos x="85" y="64"/>
                </a:cxn>
                <a:cxn ang="0">
                  <a:pos x="103" y="74"/>
                </a:cxn>
                <a:cxn ang="0">
                  <a:pos x="120" y="83"/>
                </a:cxn>
                <a:cxn ang="0">
                  <a:pos x="139" y="91"/>
                </a:cxn>
                <a:cxn ang="0">
                  <a:pos x="160" y="103"/>
                </a:cxn>
                <a:cxn ang="0">
                  <a:pos x="178" y="115"/>
                </a:cxn>
                <a:cxn ang="0">
                  <a:pos x="195" y="128"/>
                </a:cxn>
                <a:cxn ang="0">
                  <a:pos x="209" y="144"/>
                </a:cxn>
                <a:cxn ang="0">
                  <a:pos x="222" y="161"/>
                </a:cxn>
                <a:cxn ang="0">
                  <a:pos x="233" y="178"/>
                </a:cxn>
                <a:cxn ang="0">
                  <a:pos x="243" y="198"/>
                </a:cxn>
                <a:cxn ang="0">
                  <a:pos x="251" y="220"/>
                </a:cxn>
                <a:cxn ang="0">
                  <a:pos x="251" y="220"/>
                </a:cxn>
                <a:cxn ang="0">
                  <a:pos x="253" y="220"/>
                </a:cxn>
                <a:cxn ang="0">
                  <a:pos x="253" y="220"/>
                </a:cxn>
                <a:cxn ang="0">
                  <a:pos x="253" y="220"/>
                </a:cxn>
                <a:cxn ang="0">
                  <a:pos x="253" y="220"/>
                </a:cxn>
              </a:cxnLst>
              <a:rect l="0" t="0" r="r" b="b"/>
              <a:pathLst>
                <a:path w="253" h="220">
                  <a:moveTo>
                    <a:pt x="253" y="220"/>
                  </a:moveTo>
                  <a:lnTo>
                    <a:pt x="248" y="203"/>
                  </a:lnTo>
                  <a:lnTo>
                    <a:pt x="241" y="186"/>
                  </a:lnTo>
                  <a:lnTo>
                    <a:pt x="234" y="167"/>
                  </a:lnTo>
                  <a:lnTo>
                    <a:pt x="226" y="151"/>
                  </a:lnTo>
                  <a:lnTo>
                    <a:pt x="216" y="134"/>
                  </a:lnTo>
                  <a:lnTo>
                    <a:pt x="204" y="118"/>
                  </a:lnTo>
                  <a:lnTo>
                    <a:pt x="190" y="105"/>
                  </a:lnTo>
                  <a:lnTo>
                    <a:pt x="176" y="93"/>
                  </a:lnTo>
                  <a:lnTo>
                    <a:pt x="156" y="81"/>
                  </a:lnTo>
                  <a:lnTo>
                    <a:pt x="134" y="69"/>
                  </a:lnTo>
                  <a:lnTo>
                    <a:pt x="112" y="57"/>
                  </a:lnTo>
                  <a:lnTo>
                    <a:pt x="92" y="45"/>
                  </a:lnTo>
                  <a:lnTo>
                    <a:pt x="70" y="35"/>
                  </a:lnTo>
                  <a:lnTo>
                    <a:pt x="47" y="23"/>
                  </a:lnTo>
                  <a:lnTo>
                    <a:pt x="25" y="11"/>
                  </a:lnTo>
                  <a:lnTo>
                    <a:pt x="5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6"/>
                  </a:lnTo>
                  <a:lnTo>
                    <a:pt x="0" y="8"/>
                  </a:lnTo>
                  <a:lnTo>
                    <a:pt x="15" y="22"/>
                  </a:lnTo>
                  <a:lnTo>
                    <a:pt x="32" y="34"/>
                  </a:lnTo>
                  <a:lnTo>
                    <a:pt x="49" y="45"/>
                  </a:lnTo>
                  <a:lnTo>
                    <a:pt x="66" y="56"/>
                  </a:lnTo>
                  <a:lnTo>
                    <a:pt x="85" y="64"/>
                  </a:lnTo>
                  <a:lnTo>
                    <a:pt x="103" y="74"/>
                  </a:lnTo>
                  <a:lnTo>
                    <a:pt x="120" y="83"/>
                  </a:lnTo>
                  <a:lnTo>
                    <a:pt x="139" y="91"/>
                  </a:lnTo>
                  <a:lnTo>
                    <a:pt x="160" y="103"/>
                  </a:lnTo>
                  <a:lnTo>
                    <a:pt x="178" y="115"/>
                  </a:lnTo>
                  <a:lnTo>
                    <a:pt x="195" y="128"/>
                  </a:lnTo>
                  <a:lnTo>
                    <a:pt x="209" y="144"/>
                  </a:lnTo>
                  <a:lnTo>
                    <a:pt x="222" y="161"/>
                  </a:lnTo>
                  <a:lnTo>
                    <a:pt x="233" y="178"/>
                  </a:lnTo>
                  <a:lnTo>
                    <a:pt x="243" y="198"/>
                  </a:lnTo>
                  <a:lnTo>
                    <a:pt x="251" y="220"/>
                  </a:lnTo>
                  <a:lnTo>
                    <a:pt x="251" y="220"/>
                  </a:lnTo>
                  <a:lnTo>
                    <a:pt x="253" y="220"/>
                  </a:lnTo>
                  <a:lnTo>
                    <a:pt x="253" y="220"/>
                  </a:lnTo>
                  <a:lnTo>
                    <a:pt x="253" y="220"/>
                  </a:lnTo>
                  <a:lnTo>
                    <a:pt x="253" y="2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384" y="1446"/>
              <a:ext cx="297" cy="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2"/>
                </a:cxn>
                <a:cxn ang="0">
                  <a:pos x="18" y="24"/>
                </a:cxn>
                <a:cxn ang="0">
                  <a:pos x="27" y="34"/>
                </a:cxn>
                <a:cxn ang="0">
                  <a:pos x="37" y="46"/>
                </a:cxn>
                <a:cxn ang="0">
                  <a:pos x="46" y="58"/>
                </a:cxn>
                <a:cxn ang="0">
                  <a:pos x="58" y="68"/>
                </a:cxn>
                <a:cxn ang="0">
                  <a:pos x="68" y="78"/>
                </a:cxn>
                <a:cxn ang="0">
                  <a:pos x="80" y="89"/>
                </a:cxn>
                <a:cxn ang="0">
                  <a:pos x="91" y="100"/>
                </a:cxn>
                <a:cxn ang="0">
                  <a:pos x="103" y="114"/>
                </a:cxn>
                <a:cxn ang="0">
                  <a:pos x="112" y="128"/>
                </a:cxn>
                <a:cxn ang="0">
                  <a:pos x="120" y="141"/>
                </a:cxn>
                <a:cxn ang="0">
                  <a:pos x="127" y="156"/>
                </a:cxn>
                <a:cxn ang="0">
                  <a:pos x="134" y="172"/>
                </a:cxn>
                <a:cxn ang="0">
                  <a:pos x="139" y="189"/>
                </a:cxn>
                <a:cxn ang="0">
                  <a:pos x="144" y="206"/>
                </a:cxn>
                <a:cxn ang="0">
                  <a:pos x="153" y="233"/>
                </a:cxn>
                <a:cxn ang="0">
                  <a:pos x="165" y="256"/>
                </a:cxn>
                <a:cxn ang="0">
                  <a:pos x="178" y="280"/>
                </a:cxn>
                <a:cxn ang="0">
                  <a:pos x="193" y="302"/>
                </a:cxn>
                <a:cxn ang="0">
                  <a:pos x="212" y="323"/>
                </a:cxn>
                <a:cxn ang="0">
                  <a:pos x="234" y="340"/>
                </a:cxn>
                <a:cxn ang="0">
                  <a:pos x="258" y="353"/>
                </a:cxn>
                <a:cxn ang="0">
                  <a:pos x="285" y="363"/>
                </a:cxn>
                <a:cxn ang="0">
                  <a:pos x="290" y="362"/>
                </a:cxn>
                <a:cxn ang="0">
                  <a:pos x="295" y="357"/>
                </a:cxn>
                <a:cxn ang="0">
                  <a:pos x="297" y="350"/>
                </a:cxn>
                <a:cxn ang="0">
                  <a:pos x="295" y="345"/>
                </a:cxn>
                <a:cxn ang="0">
                  <a:pos x="283" y="334"/>
                </a:cxn>
                <a:cxn ang="0">
                  <a:pos x="271" y="326"/>
                </a:cxn>
                <a:cxn ang="0">
                  <a:pos x="260" y="318"/>
                </a:cxn>
                <a:cxn ang="0">
                  <a:pos x="248" y="311"/>
                </a:cxn>
                <a:cxn ang="0">
                  <a:pos x="236" y="302"/>
                </a:cxn>
                <a:cxn ang="0">
                  <a:pos x="224" y="295"/>
                </a:cxn>
                <a:cxn ang="0">
                  <a:pos x="212" y="285"/>
                </a:cxn>
                <a:cxn ang="0">
                  <a:pos x="202" y="275"/>
                </a:cxn>
                <a:cxn ang="0">
                  <a:pos x="192" y="263"/>
                </a:cxn>
                <a:cxn ang="0">
                  <a:pos x="183" y="250"/>
                </a:cxn>
                <a:cxn ang="0">
                  <a:pos x="176" y="238"/>
                </a:cxn>
                <a:cxn ang="0">
                  <a:pos x="170" y="223"/>
                </a:cxn>
                <a:cxn ang="0">
                  <a:pos x="163" y="209"/>
                </a:cxn>
                <a:cxn ang="0">
                  <a:pos x="158" y="195"/>
                </a:cxn>
                <a:cxn ang="0">
                  <a:pos x="153" y="180"/>
                </a:cxn>
                <a:cxn ang="0">
                  <a:pos x="148" y="167"/>
                </a:cxn>
                <a:cxn ang="0">
                  <a:pos x="139" y="146"/>
                </a:cxn>
                <a:cxn ang="0">
                  <a:pos x="129" y="128"/>
                </a:cxn>
                <a:cxn ang="0">
                  <a:pos x="115" y="109"/>
                </a:cxn>
                <a:cxn ang="0">
                  <a:pos x="98" y="95"/>
                </a:cxn>
                <a:cxn ang="0">
                  <a:pos x="83" y="85"/>
                </a:cxn>
                <a:cxn ang="0">
                  <a:pos x="69" y="75"/>
                </a:cxn>
                <a:cxn ang="0">
                  <a:pos x="58" y="63"/>
                </a:cxn>
                <a:cxn ang="0">
                  <a:pos x="44" y="51"/>
                </a:cxn>
                <a:cxn ang="0">
                  <a:pos x="32" y="39"/>
                </a:cxn>
                <a:cxn ang="0">
                  <a:pos x="22" y="26"/>
                </a:cxn>
                <a:cxn ang="0">
                  <a:pos x="1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7" h="363">
                  <a:moveTo>
                    <a:pt x="0" y="0"/>
                  </a:moveTo>
                  <a:lnTo>
                    <a:pt x="8" y="12"/>
                  </a:lnTo>
                  <a:lnTo>
                    <a:pt x="18" y="24"/>
                  </a:lnTo>
                  <a:lnTo>
                    <a:pt x="27" y="34"/>
                  </a:lnTo>
                  <a:lnTo>
                    <a:pt x="37" y="46"/>
                  </a:lnTo>
                  <a:lnTo>
                    <a:pt x="46" y="58"/>
                  </a:lnTo>
                  <a:lnTo>
                    <a:pt x="58" y="68"/>
                  </a:lnTo>
                  <a:lnTo>
                    <a:pt x="68" y="78"/>
                  </a:lnTo>
                  <a:lnTo>
                    <a:pt x="80" y="89"/>
                  </a:lnTo>
                  <a:lnTo>
                    <a:pt x="91" y="100"/>
                  </a:lnTo>
                  <a:lnTo>
                    <a:pt x="103" y="114"/>
                  </a:lnTo>
                  <a:lnTo>
                    <a:pt x="112" y="128"/>
                  </a:lnTo>
                  <a:lnTo>
                    <a:pt x="120" y="141"/>
                  </a:lnTo>
                  <a:lnTo>
                    <a:pt x="127" y="156"/>
                  </a:lnTo>
                  <a:lnTo>
                    <a:pt x="134" y="172"/>
                  </a:lnTo>
                  <a:lnTo>
                    <a:pt x="139" y="189"/>
                  </a:lnTo>
                  <a:lnTo>
                    <a:pt x="144" y="206"/>
                  </a:lnTo>
                  <a:lnTo>
                    <a:pt x="153" y="233"/>
                  </a:lnTo>
                  <a:lnTo>
                    <a:pt x="165" y="256"/>
                  </a:lnTo>
                  <a:lnTo>
                    <a:pt x="178" y="280"/>
                  </a:lnTo>
                  <a:lnTo>
                    <a:pt x="193" y="302"/>
                  </a:lnTo>
                  <a:lnTo>
                    <a:pt x="212" y="323"/>
                  </a:lnTo>
                  <a:lnTo>
                    <a:pt x="234" y="340"/>
                  </a:lnTo>
                  <a:lnTo>
                    <a:pt x="258" y="353"/>
                  </a:lnTo>
                  <a:lnTo>
                    <a:pt x="285" y="363"/>
                  </a:lnTo>
                  <a:lnTo>
                    <a:pt x="290" y="362"/>
                  </a:lnTo>
                  <a:lnTo>
                    <a:pt x="295" y="357"/>
                  </a:lnTo>
                  <a:lnTo>
                    <a:pt x="297" y="350"/>
                  </a:lnTo>
                  <a:lnTo>
                    <a:pt x="295" y="345"/>
                  </a:lnTo>
                  <a:lnTo>
                    <a:pt x="283" y="334"/>
                  </a:lnTo>
                  <a:lnTo>
                    <a:pt x="271" y="326"/>
                  </a:lnTo>
                  <a:lnTo>
                    <a:pt x="260" y="318"/>
                  </a:lnTo>
                  <a:lnTo>
                    <a:pt x="248" y="311"/>
                  </a:lnTo>
                  <a:lnTo>
                    <a:pt x="236" y="302"/>
                  </a:lnTo>
                  <a:lnTo>
                    <a:pt x="224" y="295"/>
                  </a:lnTo>
                  <a:lnTo>
                    <a:pt x="212" y="285"/>
                  </a:lnTo>
                  <a:lnTo>
                    <a:pt x="202" y="275"/>
                  </a:lnTo>
                  <a:lnTo>
                    <a:pt x="192" y="263"/>
                  </a:lnTo>
                  <a:lnTo>
                    <a:pt x="183" y="250"/>
                  </a:lnTo>
                  <a:lnTo>
                    <a:pt x="176" y="238"/>
                  </a:lnTo>
                  <a:lnTo>
                    <a:pt x="170" y="223"/>
                  </a:lnTo>
                  <a:lnTo>
                    <a:pt x="163" y="209"/>
                  </a:lnTo>
                  <a:lnTo>
                    <a:pt x="158" y="195"/>
                  </a:lnTo>
                  <a:lnTo>
                    <a:pt x="153" y="180"/>
                  </a:lnTo>
                  <a:lnTo>
                    <a:pt x="148" y="167"/>
                  </a:lnTo>
                  <a:lnTo>
                    <a:pt x="139" y="146"/>
                  </a:lnTo>
                  <a:lnTo>
                    <a:pt x="129" y="128"/>
                  </a:lnTo>
                  <a:lnTo>
                    <a:pt x="115" y="109"/>
                  </a:lnTo>
                  <a:lnTo>
                    <a:pt x="98" y="95"/>
                  </a:lnTo>
                  <a:lnTo>
                    <a:pt x="83" y="85"/>
                  </a:lnTo>
                  <a:lnTo>
                    <a:pt x="69" y="75"/>
                  </a:lnTo>
                  <a:lnTo>
                    <a:pt x="58" y="63"/>
                  </a:lnTo>
                  <a:lnTo>
                    <a:pt x="44" y="51"/>
                  </a:lnTo>
                  <a:lnTo>
                    <a:pt x="32" y="39"/>
                  </a:lnTo>
                  <a:lnTo>
                    <a:pt x="22" y="26"/>
                  </a:lnTo>
                  <a:lnTo>
                    <a:pt x="1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389" y="1501"/>
              <a:ext cx="141" cy="14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8" y="18"/>
                </a:cxn>
                <a:cxn ang="0">
                  <a:pos x="0" y="35"/>
                </a:cxn>
                <a:cxn ang="0">
                  <a:pos x="0" y="54"/>
                </a:cxn>
                <a:cxn ang="0">
                  <a:pos x="12" y="73"/>
                </a:cxn>
                <a:cxn ang="0">
                  <a:pos x="24" y="84"/>
                </a:cxn>
                <a:cxn ang="0">
                  <a:pos x="36" y="95"/>
                </a:cxn>
                <a:cxn ang="0">
                  <a:pos x="51" y="107"/>
                </a:cxn>
                <a:cxn ang="0">
                  <a:pos x="64" y="115"/>
                </a:cxn>
                <a:cxn ang="0">
                  <a:pos x="80" y="125"/>
                </a:cxn>
                <a:cxn ang="0">
                  <a:pos x="95" y="132"/>
                </a:cxn>
                <a:cxn ang="0">
                  <a:pos x="110" y="139"/>
                </a:cxn>
                <a:cxn ang="0">
                  <a:pos x="126" y="144"/>
                </a:cxn>
                <a:cxn ang="0">
                  <a:pos x="131" y="144"/>
                </a:cxn>
                <a:cxn ang="0">
                  <a:pos x="137" y="140"/>
                </a:cxn>
                <a:cxn ang="0">
                  <a:pos x="141" y="135"/>
                </a:cxn>
                <a:cxn ang="0">
                  <a:pos x="139" y="130"/>
                </a:cxn>
                <a:cxn ang="0">
                  <a:pos x="129" y="122"/>
                </a:cxn>
                <a:cxn ang="0">
                  <a:pos x="119" y="115"/>
                </a:cxn>
                <a:cxn ang="0">
                  <a:pos x="107" y="108"/>
                </a:cxn>
                <a:cxn ang="0">
                  <a:pos x="95" y="101"/>
                </a:cxn>
                <a:cxn ang="0">
                  <a:pos x="85" y="95"/>
                </a:cxn>
                <a:cxn ang="0">
                  <a:pos x="73" y="88"/>
                </a:cxn>
                <a:cxn ang="0">
                  <a:pos x="61" y="83"/>
                </a:cxn>
                <a:cxn ang="0">
                  <a:pos x="51" y="76"/>
                </a:cxn>
                <a:cxn ang="0">
                  <a:pos x="41" y="68"/>
                </a:cxn>
                <a:cxn ang="0">
                  <a:pos x="29" y="59"/>
                </a:cxn>
                <a:cxn ang="0">
                  <a:pos x="19" y="51"/>
                </a:cxn>
                <a:cxn ang="0">
                  <a:pos x="12" y="39"/>
                </a:cxn>
                <a:cxn ang="0">
                  <a:pos x="12" y="29"/>
                </a:cxn>
                <a:cxn ang="0">
                  <a:pos x="13" y="18"/>
                </a:cxn>
                <a:cxn ang="0">
                  <a:pos x="15" y="8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41" h="144">
                  <a:moveTo>
                    <a:pt x="19" y="0"/>
                  </a:moveTo>
                  <a:lnTo>
                    <a:pt x="8" y="18"/>
                  </a:lnTo>
                  <a:lnTo>
                    <a:pt x="0" y="35"/>
                  </a:lnTo>
                  <a:lnTo>
                    <a:pt x="0" y="54"/>
                  </a:lnTo>
                  <a:lnTo>
                    <a:pt x="12" y="73"/>
                  </a:lnTo>
                  <a:lnTo>
                    <a:pt x="24" y="84"/>
                  </a:lnTo>
                  <a:lnTo>
                    <a:pt x="36" y="95"/>
                  </a:lnTo>
                  <a:lnTo>
                    <a:pt x="51" y="107"/>
                  </a:lnTo>
                  <a:lnTo>
                    <a:pt x="64" y="115"/>
                  </a:lnTo>
                  <a:lnTo>
                    <a:pt x="80" y="125"/>
                  </a:lnTo>
                  <a:lnTo>
                    <a:pt x="95" y="132"/>
                  </a:lnTo>
                  <a:lnTo>
                    <a:pt x="110" y="139"/>
                  </a:lnTo>
                  <a:lnTo>
                    <a:pt x="126" y="144"/>
                  </a:lnTo>
                  <a:lnTo>
                    <a:pt x="131" y="144"/>
                  </a:lnTo>
                  <a:lnTo>
                    <a:pt x="137" y="140"/>
                  </a:lnTo>
                  <a:lnTo>
                    <a:pt x="141" y="135"/>
                  </a:lnTo>
                  <a:lnTo>
                    <a:pt x="139" y="130"/>
                  </a:lnTo>
                  <a:lnTo>
                    <a:pt x="129" y="122"/>
                  </a:lnTo>
                  <a:lnTo>
                    <a:pt x="119" y="115"/>
                  </a:lnTo>
                  <a:lnTo>
                    <a:pt x="107" y="108"/>
                  </a:lnTo>
                  <a:lnTo>
                    <a:pt x="95" y="101"/>
                  </a:lnTo>
                  <a:lnTo>
                    <a:pt x="85" y="95"/>
                  </a:lnTo>
                  <a:lnTo>
                    <a:pt x="73" y="88"/>
                  </a:lnTo>
                  <a:lnTo>
                    <a:pt x="61" y="83"/>
                  </a:lnTo>
                  <a:lnTo>
                    <a:pt x="51" y="76"/>
                  </a:lnTo>
                  <a:lnTo>
                    <a:pt x="41" y="68"/>
                  </a:lnTo>
                  <a:lnTo>
                    <a:pt x="29" y="59"/>
                  </a:lnTo>
                  <a:lnTo>
                    <a:pt x="19" y="51"/>
                  </a:lnTo>
                  <a:lnTo>
                    <a:pt x="12" y="39"/>
                  </a:lnTo>
                  <a:lnTo>
                    <a:pt x="12" y="29"/>
                  </a:lnTo>
                  <a:lnTo>
                    <a:pt x="13" y="18"/>
                  </a:lnTo>
                  <a:lnTo>
                    <a:pt x="15" y="8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372" y="1565"/>
              <a:ext cx="154" cy="12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15"/>
                </a:cxn>
                <a:cxn ang="0">
                  <a:pos x="0" y="31"/>
                </a:cxn>
                <a:cxn ang="0">
                  <a:pos x="2" y="46"/>
                </a:cxn>
                <a:cxn ang="0">
                  <a:pos x="7" y="61"/>
                </a:cxn>
                <a:cxn ang="0">
                  <a:pos x="15" y="73"/>
                </a:cxn>
                <a:cxn ang="0">
                  <a:pos x="29" y="82"/>
                </a:cxn>
                <a:cxn ang="0">
                  <a:pos x="42" y="90"/>
                </a:cxn>
                <a:cxn ang="0">
                  <a:pos x="56" y="98"/>
                </a:cxn>
                <a:cxn ang="0">
                  <a:pos x="66" y="107"/>
                </a:cxn>
                <a:cxn ang="0">
                  <a:pos x="78" y="114"/>
                </a:cxn>
                <a:cxn ang="0">
                  <a:pos x="90" y="121"/>
                </a:cxn>
                <a:cxn ang="0">
                  <a:pos x="103" y="124"/>
                </a:cxn>
                <a:cxn ang="0">
                  <a:pos x="117" y="127"/>
                </a:cxn>
                <a:cxn ang="0">
                  <a:pos x="129" y="126"/>
                </a:cxn>
                <a:cxn ang="0">
                  <a:pos x="141" y="121"/>
                </a:cxn>
                <a:cxn ang="0">
                  <a:pos x="151" y="110"/>
                </a:cxn>
                <a:cxn ang="0">
                  <a:pos x="153" y="105"/>
                </a:cxn>
                <a:cxn ang="0">
                  <a:pos x="154" y="100"/>
                </a:cxn>
                <a:cxn ang="0">
                  <a:pos x="154" y="97"/>
                </a:cxn>
                <a:cxn ang="0">
                  <a:pos x="149" y="98"/>
                </a:cxn>
                <a:cxn ang="0">
                  <a:pos x="139" y="100"/>
                </a:cxn>
                <a:cxn ang="0">
                  <a:pos x="127" y="100"/>
                </a:cxn>
                <a:cxn ang="0">
                  <a:pos x="115" y="98"/>
                </a:cxn>
                <a:cxn ang="0">
                  <a:pos x="105" y="95"/>
                </a:cxn>
                <a:cxn ang="0">
                  <a:pos x="93" y="90"/>
                </a:cxn>
                <a:cxn ang="0">
                  <a:pos x="83" y="85"/>
                </a:cxn>
                <a:cxn ang="0">
                  <a:pos x="73" y="78"/>
                </a:cxn>
                <a:cxn ang="0">
                  <a:pos x="64" y="73"/>
                </a:cxn>
                <a:cxn ang="0">
                  <a:pos x="56" y="68"/>
                </a:cxn>
                <a:cxn ang="0">
                  <a:pos x="46" y="65"/>
                </a:cxn>
                <a:cxn ang="0">
                  <a:pos x="36" y="61"/>
                </a:cxn>
                <a:cxn ang="0">
                  <a:pos x="27" y="56"/>
                </a:cxn>
                <a:cxn ang="0">
                  <a:pos x="15" y="46"/>
                </a:cxn>
                <a:cxn ang="0">
                  <a:pos x="8" y="32"/>
                </a:cxn>
                <a:cxn ang="0">
                  <a:pos x="5" y="17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54" h="127">
                  <a:moveTo>
                    <a:pt x="3" y="0"/>
                  </a:moveTo>
                  <a:lnTo>
                    <a:pt x="2" y="15"/>
                  </a:lnTo>
                  <a:lnTo>
                    <a:pt x="0" y="31"/>
                  </a:lnTo>
                  <a:lnTo>
                    <a:pt x="2" y="46"/>
                  </a:lnTo>
                  <a:lnTo>
                    <a:pt x="7" y="61"/>
                  </a:lnTo>
                  <a:lnTo>
                    <a:pt x="15" y="73"/>
                  </a:lnTo>
                  <a:lnTo>
                    <a:pt x="29" y="82"/>
                  </a:lnTo>
                  <a:lnTo>
                    <a:pt x="42" y="90"/>
                  </a:lnTo>
                  <a:lnTo>
                    <a:pt x="56" y="98"/>
                  </a:lnTo>
                  <a:lnTo>
                    <a:pt x="66" y="107"/>
                  </a:lnTo>
                  <a:lnTo>
                    <a:pt x="78" y="114"/>
                  </a:lnTo>
                  <a:lnTo>
                    <a:pt x="90" y="121"/>
                  </a:lnTo>
                  <a:lnTo>
                    <a:pt x="103" y="124"/>
                  </a:lnTo>
                  <a:lnTo>
                    <a:pt x="117" y="127"/>
                  </a:lnTo>
                  <a:lnTo>
                    <a:pt x="129" y="126"/>
                  </a:lnTo>
                  <a:lnTo>
                    <a:pt x="141" y="121"/>
                  </a:lnTo>
                  <a:lnTo>
                    <a:pt x="151" y="110"/>
                  </a:lnTo>
                  <a:lnTo>
                    <a:pt x="153" y="105"/>
                  </a:lnTo>
                  <a:lnTo>
                    <a:pt x="154" y="100"/>
                  </a:lnTo>
                  <a:lnTo>
                    <a:pt x="154" y="97"/>
                  </a:lnTo>
                  <a:lnTo>
                    <a:pt x="149" y="98"/>
                  </a:lnTo>
                  <a:lnTo>
                    <a:pt x="139" y="100"/>
                  </a:lnTo>
                  <a:lnTo>
                    <a:pt x="127" y="100"/>
                  </a:lnTo>
                  <a:lnTo>
                    <a:pt x="115" y="98"/>
                  </a:lnTo>
                  <a:lnTo>
                    <a:pt x="105" y="95"/>
                  </a:lnTo>
                  <a:lnTo>
                    <a:pt x="93" y="90"/>
                  </a:lnTo>
                  <a:lnTo>
                    <a:pt x="83" y="85"/>
                  </a:lnTo>
                  <a:lnTo>
                    <a:pt x="73" y="78"/>
                  </a:lnTo>
                  <a:lnTo>
                    <a:pt x="64" y="73"/>
                  </a:lnTo>
                  <a:lnTo>
                    <a:pt x="56" y="68"/>
                  </a:lnTo>
                  <a:lnTo>
                    <a:pt x="46" y="65"/>
                  </a:lnTo>
                  <a:lnTo>
                    <a:pt x="36" y="61"/>
                  </a:lnTo>
                  <a:lnTo>
                    <a:pt x="27" y="56"/>
                  </a:lnTo>
                  <a:lnTo>
                    <a:pt x="15" y="46"/>
                  </a:lnTo>
                  <a:lnTo>
                    <a:pt x="8" y="32"/>
                  </a:lnTo>
                  <a:lnTo>
                    <a:pt x="5" y="17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382" y="1662"/>
              <a:ext cx="168" cy="8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3"/>
                </a:cxn>
                <a:cxn ang="0">
                  <a:pos x="3" y="25"/>
                </a:cxn>
                <a:cxn ang="0">
                  <a:pos x="10" y="35"/>
                </a:cxn>
                <a:cxn ang="0">
                  <a:pos x="20" y="44"/>
                </a:cxn>
                <a:cxn ang="0">
                  <a:pos x="31" y="51"/>
                </a:cxn>
                <a:cxn ang="0">
                  <a:pos x="43" y="57"/>
                </a:cxn>
                <a:cxn ang="0">
                  <a:pos x="54" y="64"/>
                </a:cxn>
                <a:cxn ang="0">
                  <a:pos x="65" y="69"/>
                </a:cxn>
                <a:cxn ang="0">
                  <a:pos x="71" y="73"/>
                </a:cxn>
                <a:cxn ang="0">
                  <a:pos x="78" y="74"/>
                </a:cxn>
                <a:cxn ang="0">
                  <a:pos x="87" y="78"/>
                </a:cxn>
                <a:cxn ang="0">
                  <a:pos x="97" y="79"/>
                </a:cxn>
                <a:cxn ang="0">
                  <a:pos x="105" y="81"/>
                </a:cxn>
                <a:cxn ang="0">
                  <a:pos x="114" y="81"/>
                </a:cxn>
                <a:cxn ang="0">
                  <a:pos x="122" y="81"/>
                </a:cxn>
                <a:cxn ang="0">
                  <a:pos x="129" y="81"/>
                </a:cxn>
                <a:cxn ang="0">
                  <a:pos x="143" y="76"/>
                </a:cxn>
                <a:cxn ang="0">
                  <a:pos x="151" y="66"/>
                </a:cxn>
                <a:cxn ang="0">
                  <a:pos x="158" y="54"/>
                </a:cxn>
                <a:cxn ang="0">
                  <a:pos x="167" y="42"/>
                </a:cxn>
                <a:cxn ang="0">
                  <a:pos x="168" y="39"/>
                </a:cxn>
                <a:cxn ang="0">
                  <a:pos x="167" y="37"/>
                </a:cxn>
                <a:cxn ang="0">
                  <a:pos x="163" y="37"/>
                </a:cxn>
                <a:cxn ang="0">
                  <a:pos x="160" y="39"/>
                </a:cxn>
                <a:cxn ang="0">
                  <a:pos x="155" y="44"/>
                </a:cxn>
                <a:cxn ang="0">
                  <a:pos x="148" y="49"/>
                </a:cxn>
                <a:cxn ang="0">
                  <a:pos x="143" y="54"/>
                </a:cxn>
                <a:cxn ang="0">
                  <a:pos x="138" y="57"/>
                </a:cxn>
                <a:cxn ang="0">
                  <a:pos x="131" y="61"/>
                </a:cxn>
                <a:cxn ang="0">
                  <a:pos x="124" y="61"/>
                </a:cxn>
                <a:cxn ang="0">
                  <a:pos x="117" y="63"/>
                </a:cxn>
                <a:cxn ang="0">
                  <a:pos x="109" y="61"/>
                </a:cxn>
                <a:cxn ang="0">
                  <a:pos x="99" y="59"/>
                </a:cxn>
                <a:cxn ang="0">
                  <a:pos x="88" y="57"/>
                </a:cxn>
                <a:cxn ang="0">
                  <a:pos x="78" y="56"/>
                </a:cxn>
                <a:cxn ang="0">
                  <a:pos x="68" y="52"/>
                </a:cxn>
                <a:cxn ang="0">
                  <a:pos x="60" y="49"/>
                </a:cxn>
                <a:cxn ang="0">
                  <a:pos x="49" y="44"/>
                </a:cxn>
                <a:cxn ang="0">
                  <a:pos x="37" y="39"/>
                </a:cxn>
                <a:cxn ang="0">
                  <a:pos x="27" y="34"/>
                </a:cxn>
                <a:cxn ang="0">
                  <a:pos x="19" y="27"/>
                </a:cxn>
                <a:cxn ang="0">
                  <a:pos x="10" y="18"/>
                </a:cxn>
                <a:cxn ang="0">
                  <a:pos x="5" y="1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68" h="81">
                  <a:moveTo>
                    <a:pt x="2" y="0"/>
                  </a:moveTo>
                  <a:lnTo>
                    <a:pt x="0" y="13"/>
                  </a:lnTo>
                  <a:lnTo>
                    <a:pt x="3" y="25"/>
                  </a:lnTo>
                  <a:lnTo>
                    <a:pt x="10" y="35"/>
                  </a:lnTo>
                  <a:lnTo>
                    <a:pt x="20" y="44"/>
                  </a:lnTo>
                  <a:lnTo>
                    <a:pt x="31" y="51"/>
                  </a:lnTo>
                  <a:lnTo>
                    <a:pt x="43" y="57"/>
                  </a:lnTo>
                  <a:lnTo>
                    <a:pt x="54" y="64"/>
                  </a:lnTo>
                  <a:lnTo>
                    <a:pt x="65" y="69"/>
                  </a:lnTo>
                  <a:lnTo>
                    <a:pt x="71" y="73"/>
                  </a:lnTo>
                  <a:lnTo>
                    <a:pt x="78" y="74"/>
                  </a:lnTo>
                  <a:lnTo>
                    <a:pt x="87" y="78"/>
                  </a:lnTo>
                  <a:lnTo>
                    <a:pt x="97" y="79"/>
                  </a:lnTo>
                  <a:lnTo>
                    <a:pt x="105" y="81"/>
                  </a:lnTo>
                  <a:lnTo>
                    <a:pt x="114" y="81"/>
                  </a:lnTo>
                  <a:lnTo>
                    <a:pt x="122" y="81"/>
                  </a:lnTo>
                  <a:lnTo>
                    <a:pt x="129" y="81"/>
                  </a:lnTo>
                  <a:lnTo>
                    <a:pt x="143" y="76"/>
                  </a:lnTo>
                  <a:lnTo>
                    <a:pt x="151" y="66"/>
                  </a:lnTo>
                  <a:lnTo>
                    <a:pt x="158" y="54"/>
                  </a:lnTo>
                  <a:lnTo>
                    <a:pt x="167" y="42"/>
                  </a:lnTo>
                  <a:lnTo>
                    <a:pt x="168" y="39"/>
                  </a:lnTo>
                  <a:lnTo>
                    <a:pt x="167" y="37"/>
                  </a:lnTo>
                  <a:lnTo>
                    <a:pt x="163" y="37"/>
                  </a:lnTo>
                  <a:lnTo>
                    <a:pt x="160" y="39"/>
                  </a:lnTo>
                  <a:lnTo>
                    <a:pt x="155" y="44"/>
                  </a:lnTo>
                  <a:lnTo>
                    <a:pt x="148" y="49"/>
                  </a:lnTo>
                  <a:lnTo>
                    <a:pt x="143" y="54"/>
                  </a:lnTo>
                  <a:lnTo>
                    <a:pt x="138" y="57"/>
                  </a:lnTo>
                  <a:lnTo>
                    <a:pt x="131" y="61"/>
                  </a:lnTo>
                  <a:lnTo>
                    <a:pt x="124" y="61"/>
                  </a:lnTo>
                  <a:lnTo>
                    <a:pt x="117" y="63"/>
                  </a:lnTo>
                  <a:lnTo>
                    <a:pt x="109" y="61"/>
                  </a:lnTo>
                  <a:lnTo>
                    <a:pt x="99" y="59"/>
                  </a:lnTo>
                  <a:lnTo>
                    <a:pt x="88" y="57"/>
                  </a:lnTo>
                  <a:lnTo>
                    <a:pt x="78" y="56"/>
                  </a:lnTo>
                  <a:lnTo>
                    <a:pt x="68" y="52"/>
                  </a:lnTo>
                  <a:lnTo>
                    <a:pt x="60" y="49"/>
                  </a:lnTo>
                  <a:lnTo>
                    <a:pt x="49" y="44"/>
                  </a:lnTo>
                  <a:lnTo>
                    <a:pt x="37" y="39"/>
                  </a:lnTo>
                  <a:lnTo>
                    <a:pt x="27" y="34"/>
                  </a:lnTo>
                  <a:lnTo>
                    <a:pt x="19" y="27"/>
                  </a:lnTo>
                  <a:lnTo>
                    <a:pt x="10" y="18"/>
                  </a:lnTo>
                  <a:lnTo>
                    <a:pt x="5" y="1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8" name="Freeform 105"/>
            <p:cNvSpPr>
              <a:spLocks/>
            </p:cNvSpPr>
            <p:nvPr/>
          </p:nvSpPr>
          <p:spPr bwMode="auto">
            <a:xfrm>
              <a:off x="496" y="1653"/>
              <a:ext cx="214" cy="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21"/>
                </a:cxn>
                <a:cxn ang="0">
                  <a:pos x="10" y="43"/>
                </a:cxn>
                <a:cxn ang="0">
                  <a:pos x="15" y="63"/>
                </a:cxn>
                <a:cxn ang="0">
                  <a:pos x="22" y="83"/>
                </a:cxn>
                <a:cxn ang="0">
                  <a:pos x="30" y="104"/>
                </a:cxn>
                <a:cxn ang="0">
                  <a:pos x="41" y="122"/>
                </a:cxn>
                <a:cxn ang="0">
                  <a:pos x="53" y="139"/>
                </a:cxn>
                <a:cxn ang="0">
                  <a:pos x="66" y="155"/>
                </a:cxn>
                <a:cxn ang="0">
                  <a:pos x="83" y="168"/>
                </a:cxn>
                <a:cxn ang="0">
                  <a:pos x="100" y="180"/>
                </a:cxn>
                <a:cxn ang="0">
                  <a:pos x="119" y="190"/>
                </a:cxn>
                <a:cxn ang="0">
                  <a:pos x="137" y="199"/>
                </a:cxn>
                <a:cxn ang="0">
                  <a:pos x="156" y="207"/>
                </a:cxn>
                <a:cxn ang="0">
                  <a:pos x="173" y="219"/>
                </a:cxn>
                <a:cxn ang="0">
                  <a:pos x="190" y="231"/>
                </a:cxn>
                <a:cxn ang="0">
                  <a:pos x="205" y="246"/>
                </a:cxn>
                <a:cxn ang="0">
                  <a:pos x="209" y="246"/>
                </a:cxn>
                <a:cxn ang="0">
                  <a:pos x="212" y="244"/>
                </a:cxn>
                <a:cxn ang="0">
                  <a:pos x="214" y="243"/>
                </a:cxn>
                <a:cxn ang="0">
                  <a:pos x="214" y="239"/>
                </a:cxn>
                <a:cxn ang="0">
                  <a:pos x="204" y="221"/>
                </a:cxn>
                <a:cxn ang="0">
                  <a:pos x="195" y="202"/>
                </a:cxn>
                <a:cxn ang="0">
                  <a:pos x="182" y="187"/>
                </a:cxn>
                <a:cxn ang="0">
                  <a:pos x="165" y="173"/>
                </a:cxn>
                <a:cxn ang="0">
                  <a:pos x="158" y="170"/>
                </a:cxn>
                <a:cxn ang="0">
                  <a:pos x="149" y="166"/>
                </a:cxn>
                <a:cxn ang="0">
                  <a:pos x="143" y="163"/>
                </a:cxn>
                <a:cxn ang="0">
                  <a:pos x="134" y="161"/>
                </a:cxn>
                <a:cxn ang="0">
                  <a:pos x="127" y="158"/>
                </a:cxn>
                <a:cxn ang="0">
                  <a:pos x="119" y="155"/>
                </a:cxn>
                <a:cxn ang="0">
                  <a:pos x="112" y="150"/>
                </a:cxn>
                <a:cxn ang="0">
                  <a:pos x="105" y="144"/>
                </a:cxn>
                <a:cxn ang="0">
                  <a:pos x="97" y="139"/>
                </a:cxn>
                <a:cxn ang="0">
                  <a:pos x="90" y="134"/>
                </a:cxn>
                <a:cxn ang="0">
                  <a:pos x="81" y="127"/>
                </a:cxn>
                <a:cxn ang="0">
                  <a:pos x="75" y="122"/>
                </a:cxn>
                <a:cxn ang="0">
                  <a:pos x="66" y="117"/>
                </a:cxn>
                <a:cxn ang="0">
                  <a:pos x="59" y="111"/>
                </a:cxn>
                <a:cxn ang="0">
                  <a:pos x="51" y="104"/>
                </a:cxn>
                <a:cxn ang="0">
                  <a:pos x="44" y="97"/>
                </a:cxn>
                <a:cxn ang="0">
                  <a:pos x="29" y="75"/>
                </a:cxn>
                <a:cxn ang="0">
                  <a:pos x="17" y="51"/>
                </a:cxn>
                <a:cxn ang="0">
                  <a:pos x="8" y="26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4" h="246">
                  <a:moveTo>
                    <a:pt x="0" y="0"/>
                  </a:moveTo>
                  <a:lnTo>
                    <a:pt x="5" y="21"/>
                  </a:lnTo>
                  <a:lnTo>
                    <a:pt x="10" y="43"/>
                  </a:lnTo>
                  <a:lnTo>
                    <a:pt x="15" y="63"/>
                  </a:lnTo>
                  <a:lnTo>
                    <a:pt x="22" y="83"/>
                  </a:lnTo>
                  <a:lnTo>
                    <a:pt x="30" y="104"/>
                  </a:lnTo>
                  <a:lnTo>
                    <a:pt x="41" y="122"/>
                  </a:lnTo>
                  <a:lnTo>
                    <a:pt x="53" y="139"/>
                  </a:lnTo>
                  <a:lnTo>
                    <a:pt x="66" y="155"/>
                  </a:lnTo>
                  <a:lnTo>
                    <a:pt x="83" y="168"/>
                  </a:lnTo>
                  <a:lnTo>
                    <a:pt x="100" y="180"/>
                  </a:lnTo>
                  <a:lnTo>
                    <a:pt x="119" y="190"/>
                  </a:lnTo>
                  <a:lnTo>
                    <a:pt x="137" y="199"/>
                  </a:lnTo>
                  <a:lnTo>
                    <a:pt x="156" y="207"/>
                  </a:lnTo>
                  <a:lnTo>
                    <a:pt x="173" y="219"/>
                  </a:lnTo>
                  <a:lnTo>
                    <a:pt x="190" y="231"/>
                  </a:lnTo>
                  <a:lnTo>
                    <a:pt x="205" y="246"/>
                  </a:lnTo>
                  <a:lnTo>
                    <a:pt x="209" y="246"/>
                  </a:lnTo>
                  <a:lnTo>
                    <a:pt x="212" y="244"/>
                  </a:lnTo>
                  <a:lnTo>
                    <a:pt x="214" y="243"/>
                  </a:lnTo>
                  <a:lnTo>
                    <a:pt x="214" y="239"/>
                  </a:lnTo>
                  <a:lnTo>
                    <a:pt x="204" y="221"/>
                  </a:lnTo>
                  <a:lnTo>
                    <a:pt x="195" y="202"/>
                  </a:lnTo>
                  <a:lnTo>
                    <a:pt x="182" y="187"/>
                  </a:lnTo>
                  <a:lnTo>
                    <a:pt x="165" y="173"/>
                  </a:lnTo>
                  <a:lnTo>
                    <a:pt x="158" y="170"/>
                  </a:lnTo>
                  <a:lnTo>
                    <a:pt x="149" y="166"/>
                  </a:lnTo>
                  <a:lnTo>
                    <a:pt x="143" y="163"/>
                  </a:lnTo>
                  <a:lnTo>
                    <a:pt x="134" y="161"/>
                  </a:lnTo>
                  <a:lnTo>
                    <a:pt x="127" y="158"/>
                  </a:lnTo>
                  <a:lnTo>
                    <a:pt x="119" y="155"/>
                  </a:lnTo>
                  <a:lnTo>
                    <a:pt x="112" y="150"/>
                  </a:lnTo>
                  <a:lnTo>
                    <a:pt x="105" y="144"/>
                  </a:lnTo>
                  <a:lnTo>
                    <a:pt x="97" y="139"/>
                  </a:lnTo>
                  <a:lnTo>
                    <a:pt x="90" y="134"/>
                  </a:lnTo>
                  <a:lnTo>
                    <a:pt x="81" y="127"/>
                  </a:lnTo>
                  <a:lnTo>
                    <a:pt x="75" y="122"/>
                  </a:lnTo>
                  <a:lnTo>
                    <a:pt x="66" y="117"/>
                  </a:lnTo>
                  <a:lnTo>
                    <a:pt x="59" y="111"/>
                  </a:lnTo>
                  <a:lnTo>
                    <a:pt x="51" y="104"/>
                  </a:lnTo>
                  <a:lnTo>
                    <a:pt x="44" y="97"/>
                  </a:lnTo>
                  <a:lnTo>
                    <a:pt x="29" y="75"/>
                  </a:lnTo>
                  <a:lnTo>
                    <a:pt x="17" y="51"/>
                  </a:lnTo>
                  <a:lnTo>
                    <a:pt x="8" y="2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109" name="Group 106"/>
            <p:cNvGrpSpPr>
              <a:grpSpLocks/>
            </p:cNvGrpSpPr>
            <p:nvPr/>
          </p:nvGrpSpPr>
          <p:grpSpPr bwMode="auto">
            <a:xfrm>
              <a:off x="2064" y="649"/>
              <a:ext cx="632" cy="133"/>
              <a:chOff x="2069" y="646"/>
              <a:chExt cx="632" cy="133"/>
            </a:xfrm>
          </p:grpSpPr>
          <p:sp>
            <p:nvSpPr>
              <p:cNvPr id="112" name="Freeform 107"/>
              <p:cNvSpPr>
                <a:spLocks noEditPoints="1"/>
              </p:cNvSpPr>
              <p:nvPr/>
            </p:nvSpPr>
            <p:spPr bwMode="auto">
              <a:xfrm rot="875348">
                <a:off x="2069" y="646"/>
                <a:ext cx="467" cy="133"/>
              </a:xfrm>
              <a:custGeom>
                <a:avLst/>
                <a:gdLst/>
                <a:ahLst/>
                <a:cxnLst>
                  <a:cxn ang="0">
                    <a:pos x="101" y="53"/>
                  </a:cxn>
                  <a:cxn ang="0">
                    <a:pos x="273" y="18"/>
                  </a:cxn>
                  <a:cxn ang="0">
                    <a:pos x="953" y="12"/>
                  </a:cxn>
                  <a:cxn ang="0">
                    <a:pos x="1053" y="47"/>
                  </a:cxn>
                  <a:cxn ang="0">
                    <a:pos x="1106" y="154"/>
                  </a:cxn>
                  <a:cxn ang="0">
                    <a:pos x="1231" y="160"/>
                  </a:cxn>
                  <a:cxn ang="0">
                    <a:pos x="1343" y="160"/>
                  </a:cxn>
                  <a:cxn ang="0">
                    <a:pos x="1402" y="47"/>
                  </a:cxn>
                  <a:cxn ang="0">
                    <a:pos x="1455" y="18"/>
                  </a:cxn>
                  <a:cxn ang="0">
                    <a:pos x="1875" y="6"/>
                  </a:cxn>
                  <a:cxn ang="0">
                    <a:pos x="2337" y="36"/>
                  </a:cxn>
                  <a:cxn ang="0">
                    <a:pos x="2455" y="195"/>
                  </a:cxn>
                  <a:cxn ang="0">
                    <a:pos x="2437" y="396"/>
                  </a:cxn>
                  <a:cxn ang="0">
                    <a:pos x="2402" y="402"/>
                  </a:cxn>
                  <a:cxn ang="0">
                    <a:pos x="2331" y="668"/>
                  </a:cxn>
                  <a:cxn ang="0">
                    <a:pos x="2260" y="845"/>
                  </a:cxn>
                  <a:cxn ang="0">
                    <a:pos x="2177" y="904"/>
                  </a:cxn>
                  <a:cxn ang="0">
                    <a:pos x="1834" y="934"/>
                  </a:cxn>
                  <a:cxn ang="0">
                    <a:pos x="1603" y="892"/>
                  </a:cxn>
                  <a:cxn ang="0">
                    <a:pos x="1497" y="792"/>
                  </a:cxn>
                  <a:cxn ang="0">
                    <a:pos x="1349" y="473"/>
                  </a:cxn>
                  <a:cxn ang="0">
                    <a:pos x="1319" y="372"/>
                  </a:cxn>
                  <a:cxn ang="0">
                    <a:pos x="1219" y="313"/>
                  </a:cxn>
                  <a:cxn ang="0">
                    <a:pos x="1142" y="360"/>
                  </a:cxn>
                  <a:cxn ang="0">
                    <a:pos x="1124" y="420"/>
                  </a:cxn>
                  <a:cxn ang="0">
                    <a:pos x="1006" y="715"/>
                  </a:cxn>
                  <a:cxn ang="0">
                    <a:pos x="858" y="892"/>
                  </a:cxn>
                  <a:cxn ang="0">
                    <a:pos x="710" y="928"/>
                  </a:cxn>
                  <a:cxn ang="0">
                    <a:pos x="278" y="904"/>
                  </a:cxn>
                  <a:cxn ang="0">
                    <a:pos x="219" y="869"/>
                  </a:cxn>
                  <a:cxn ang="0">
                    <a:pos x="142" y="727"/>
                  </a:cxn>
                  <a:cxn ang="0">
                    <a:pos x="66" y="420"/>
                  </a:cxn>
                  <a:cxn ang="0">
                    <a:pos x="30" y="402"/>
                  </a:cxn>
                  <a:cxn ang="0">
                    <a:pos x="0" y="360"/>
                  </a:cxn>
                  <a:cxn ang="0">
                    <a:pos x="2277" y="183"/>
                  </a:cxn>
                  <a:cxn ang="0">
                    <a:pos x="2047" y="112"/>
                  </a:cxn>
                  <a:cxn ang="0">
                    <a:pos x="1757" y="83"/>
                  </a:cxn>
                  <a:cxn ang="0">
                    <a:pos x="1520" y="124"/>
                  </a:cxn>
                  <a:cxn ang="0">
                    <a:pos x="1449" y="183"/>
                  </a:cxn>
                  <a:cxn ang="0">
                    <a:pos x="1438" y="325"/>
                  </a:cxn>
                  <a:cxn ang="0">
                    <a:pos x="1532" y="715"/>
                  </a:cxn>
                  <a:cxn ang="0">
                    <a:pos x="1633" y="827"/>
                  </a:cxn>
                  <a:cxn ang="0">
                    <a:pos x="1798" y="875"/>
                  </a:cxn>
                  <a:cxn ang="0">
                    <a:pos x="2153" y="845"/>
                  </a:cxn>
                  <a:cxn ang="0">
                    <a:pos x="2212" y="810"/>
                  </a:cxn>
                  <a:cxn ang="0">
                    <a:pos x="2277" y="620"/>
                  </a:cxn>
                  <a:cxn ang="0">
                    <a:pos x="2277" y="183"/>
                  </a:cxn>
                  <a:cxn ang="0">
                    <a:pos x="172" y="284"/>
                  </a:cxn>
                  <a:cxn ang="0">
                    <a:pos x="190" y="680"/>
                  </a:cxn>
                  <a:cxn ang="0">
                    <a:pos x="273" y="833"/>
                  </a:cxn>
                  <a:cxn ang="0">
                    <a:pos x="379" y="857"/>
                  </a:cxn>
                  <a:cxn ang="0">
                    <a:pos x="704" y="869"/>
                  </a:cxn>
                  <a:cxn ang="0">
                    <a:pos x="858" y="810"/>
                  </a:cxn>
                  <a:cxn ang="0">
                    <a:pos x="923" y="715"/>
                  </a:cxn>
                  <a:cxn ang="0">
                    <a:pos x="1018" y="325"/>
                  </a:cxn>
                  <a:cxn ang="0">
                    <a:pos x="1006" y="183"/>
                  </a:cxn>
                  <a:cxn ang="0">
                    <a:pos x="935" y="124"/>
                  </a:cxn>
                  <a:cxn ang="0">
                    <a:pos x="698" y="83"/>
                  </a:cxn>
                  <a:cxn ang="0">
                    <a:pos x="414" y="112"/>
                  </a:cxn>
                  <a:cxn ang="0">
                    <a:pos x="178" y="183"/>
                  </a:cxn>
                </a:cxnLst>
                <a:rect l="0" t="0" r="r" b="b"/>
                <a:pathLst>
                  <a:path w="2455" h="934">
                    <a:moveTo>
                      <a:pt x="0" y="195"/>
                    </a:moveTo>
                    <a:lnTo>
                      <a:pt x="0" y="195"/>
                    </a:lnTo>
                    <a:lnTo>
                      <a:pt x="60" y="112"/>
                    </a:lnTo>
                    <a:lnTo>
                      <a:pt x="101" y="53"/>
                    </a:lnTo>
                    <a:lnTo>
                      <a:pt x="119" y="36"/>
                    </a:lnTo>
                    <a:lnTo>
                      <a:pt x="131" y="30"/>
                    </a:lnTo>
                    <a:lnTo>
                      <a:pt x="131" y="30"/>
                    </a:lnTo>
                    <a:lnTo>
                      <a:pt x="273" y="18"/>
                    </a:lnTo>
                    <a:lnTo>
                      <a:pt x="580" y="6"/>
                    </a:lnTo>
                    <a:lnTo>
                      <a:pt x="746" y="0"/>
                    </a:lnTo>
                    <a:lnTo>
                      <a:pt x="894" y="6"/>
                    </a:lnTo>
                    <a:lnTo>
                      <a:pt x="953" y="12"/>
                    </a:lnTo>
                    <a:lnTo>
                      <a:pt x="1000" y="18"/>
                    </a:lnTo>
                    <a:lnTo>
                      <a:pt x="1035" y="30"/>
                    </a:lnTo>
                    <a:lnTo>
                      <a:pt x="1047" y="36"/>
                    </a:lnTo>
                    <a:lnTo>
                      <a:pt x="1053" y="47"/>
                    </a:lnTo>
                    <a:lnTo>
                      <a:pt x="1053" y="47"/>
                    </a:lnTo>
                    <a:lnTo>
                      <a:pt x="1077" y="101"/>
                    </a:lnTo>
                    <a:lnTo>
                      <a:pt x="1095" y="136"/>
                    </a:lnTo>
                    <a:lnTo>
                      <a:pt x="1106" y="154"/>
                    </a:lnTo>
                    <a:lnTo>
                      <a:pt x="1112" y="160"/>
                    </a:lnTo>
                    <a:lnTo>
                      <a:pt x="1124" y="160"/>
                    </a:lnTo>
                    <a:lnTo>
                      <a:pt x="1124" y="160"/>
                    </a:lnTo>
                    <a:lnTo>
                      <a:pt x="1231" y="160"/>
                    </a:lnTo>
                    <a:lnTo>
                      <a:pt x="1231" y="160"/>
                    </a:lnTo>
                    <a:lnTo>
                      <a:pt x="1331" y="160"/>
                    </a:lnTo>
                    <a:lnTo>
                      <a:pt x="1331" y="160"/>
                    </a:lnTo>
                    <a:lnTo>
                      <a:pt x="1343" y="160"/>
                    </a:lnTo>
                    <a:lnTo>
                      <a:pt x="1349" y="154"/>
                    </a:lnTo>
                    <a:lnTo>
                      <a:pt x="1367" y="136"/>
                    </a:lnTo>
                    <a:lnTo>
                      <a:pt x="1379" y="101"/>
                    </a:lnTo>
                    <a:lnTo>
                      <a:pt x="1402" y="47"/>
                    </a:lnTo>
                    <a:lnTo>
                      <a:pt x="1402" y="47"/>
                    </a:lnTo>
                    <a:lnTo>
                      <a:pt x="1408" y="36"/>
                    </a:lnTo>
                    <a:lnTo>
                      <a:pt x="1420" y="30"/>
                    </a:lnTo>
                    <a:lnTo>
                      <a:pt x="1455" y="18"/>
                    </a:lnTo>
                    <a:lnTo>
                      <a:pt x="1503" y="12"/>
                    </a:lnTo>
                    <a:lnTo>
                      <a:pt x="1562" y="6"/>
                    </a:lnTo>
                    <a:lnTo>
                      <a:pt x="1710" y="0"/>
                    </a:lnTo>
                    <a:lnTo>
                      <a:pt x="1875" y="6"/>
                    </a:lnTo>
                    <a:lnTo>
                      <a:pt x="2183" y="18"/>
                    </a:lnTo>
                    <a:lnTo>
                      <a:pt x="2331" y="30"/>
                    </a:lnTo>
                    <a:lnTo>
                      <a:pt x="2331" y="30"/>
                    </a:lnTo>
                    <a:lnTo>
                      <a:pt x="2337" y="36"/>
                    </a:lnTo>
                    <a:lnTo>
                      <a:pt x="2354" y="53"/>
                    </a:lnTo>
                    <a:lnTo>
                      <a:pt x="2396" y="112"/>
                    </a:lnTo>
                    <a:lnTo>
                      <a:pt x="2455" y="195"/>
                    </a:lnTo>
                    <a:lnTo>
                      <a:pt x="2455" y="195"/>
                    </a:lnTo>
                    <a:lnTo>
                      <a:pt x="2455" y="360"/>
                    </a:lnTo>
                    <a:lnTo>
                      <a:pt x="2455" y="360"/>
                    </a:lnTo>
                    <a:lnTo>
                      <a:pt x="2449" y="390"/>
                    </a:lnTo>
                    <a:lnTo>
                      <a:pt x="2437" y="396"/>
                    </a:lnTo>
                    <a:lnTo>
                      <a:pt x="2425" y="402"/>
                    </a:lnTo>
                    <a:lnTo>
                      <a:pt x="2408" y="396"/>
                    </a:lnTo>
                    <a:lnTo>
                      <a:pt x="2408" y="396"/>
                    </a:lnTo>
                    <a:lnTo>
                      <a:pt x="2402" y="402"/>
                    </a:lnTo>
                    <a:lnTo>
                      <a:pt x="2390" y="420"/>
                    </a:lnTo>
                    <a:lnTo>
                      <a:pt x="2372" y="473"/>
                    </a:lnTo>
                    <a:lnTo>
                      <a:pt x="2331" y="668"/>
                    </a:lnTo>
                    <a:lnTo>
                      <a:pt x="2331" y="668"/>
                    </a:lnTo>
                    <a:lnTo>
                      <a:pt x="2313" y="727"/>
                    </a:lnTo>
                    <a:lnTo>
                      <a:pt x="2295" y="774"/>
                    </a:lnTo>
                    <a:lnTo>
                      <a:pt x="2277" y="810"/>
                    </a:lnTo>
                    <a:lnTo>
                      <a:pt x="2260" y="845"/>
                    </a:lnTo>
                    <a:lnTo>
                      <a:pt x="2236" y="869"/>
                    </a:lnTo>
                    <a:lnTo>
                      <a:pt x="2212" y="886"/>
                    </a:lnTo>
                    <a:lnTo>
                      <a:pt x="2195" y="898"/>
                    </a:lnTo>
                    <a:lnTo>
                      <a:pt x="2177" y="904"/>
                    </a:lnTo>
                    <a:lnTo>
                      <a:pt x="2177" y="904"/>
                    </a:lnTo>
                    <a:lnTo>
                      <a:pt x="2088" y="916"/>
                    </a:lnTo>
                    <a:lnTo>
                      <a:pt x="1923" y="934"/>
                    </a:lnTo>
                    <a:lnTo>
                      <a:pt x="1834" y="934"/>
                    </a:lnTo>
                    <a:lnTo>
                      <a:pt x="1745" y="928"/>
                    </a:lnTo>
                    <a:lnTo>
                      <a:pt x="1668" y="916"/>
                    </a:lnTo>
                    <a:lnTo>
                      <a:pt x="1633" y="910"/>
                    </a:lnTo>
                    <a:lnTo>
                      <a:pt x="1603" y="892"/>
                    </a:lnTo>
                    <a:lnTo>
                      <a:pt x="1603" y="892"/>
                    </a:lnTo>
                    <a:lnTo>
                      <a:pt x="1574" y="875"/>
                    </a:lnTo>
                    <a:lnTo>
                      <a:pt x="1550" y="851"/>
                    </a:lnTo>
                    <a:lnTo>
                      <a:pt x="1497" y="792"/>
                    </a:lnTo>
                    <a:lnTo>
                      <a:pt x="1449" y="715"/>
                    </a:lnTo>
                    <a:lnTo>
                      <a:pt x="1408" y="626"/>
                    </a:lnTo>
                    <a:lnTo>
                      <a:pt x="1373" y="550"/>
                    </a:lnTo>
                    <a:lnTo>
                      <a:pt x="1349" y="473"/>
                    </a:lnTo>
                    <a:lnTo>
                      <a:pt x="1331" y="420"/>
                    </a:lnTo>
                    <a:lnTo>
                      <a:pt x="1325" y="390"/>
                    </a:lnTo>
                    <a:lnTo>
                      <a:pt x="1325" y="390"/>
                    </a:lnTo>
                    <a:lnTo>
                      <a:pt x="1319" y="372"/>
                    </a:lnTo>
                    <a:lnTo>
                      <a:pt x="1308" y="360"/>
                    </a:lnTo>
                    <a:lnTo>
                      <a:pt x="1278" y="337"/>
                    </a:lnTo>
                    <a:lnTo>
                      <a:pt x="1242" y="325"/>
                    </a:lnTo>
                    <a:lnTo>
                      <a:pt x="1219" y="313"/>
                    </a:lnTo>
                    <a:lnTo>
                      <a:pt x="1219" y="313"/>
                    </a:lnTo>
                    <a:lnTo>
                      <a:pt x="1201" y="325"/>
                    </a:lnTo>
                    <a:lnTo>
                      <a:pt x="1172" y="337"/>
                    </a:lnTo>
                    <a:lnTo>
                      <a:pt x="1142" y="360"/>
                    </a:lnTo>
                    <a:lnTo>
                      <a:pt x="1136" y="372"/>
                    </a:lnTo>
                    <a:lnTo>
                      <a:pt x="1130" y="390"/>
                    </a:lnTo>
                    <a:lnTo>
                      <a:pt x="1130" y="390"/>
                    </a:lnTo>
                    <a:lnTo>
                      <a:pt x="1124" y="420"/>
                    </a:lnTo>
                    <a:lnTo>
                      <a:pt x="1106" y="473"/>
                    </a:lnTo>
                    <a:lnTo>
                      <a:pt x="1083" y="550"/>
                    </a:lnTo>
                    <a:lnTo>
                      <a:pt x="1047" y="626"/>
                    </a:lnTo>
                    <a:lnTo>
                      <a:pt x="1006" y="715"/>
                    </a:lnTo>
                    <a:lnTo>
                      <a:pt x="959" y="792"/>
                    </a:lnTo>
                    <a:lnTo>
                      <a:pt x="911" y="851"/>
                    </a:lnTo>
                    <a:lnTo>
                      <a:pt x="882" y="875"/>
                    </a:lnTo>
                    <a:lnTo>
                      <a:pt x="858" y="892"/>
                    </a:lnTo>
                    <a:lnTo>
                      <a:pt x="858" y="892"/>
                    </a:lnTo>
                    <a:lnTo>
                      <a:pt x="828" y="910"/>
                    </a:lnTo>
                    <a:lnTo>
                      <a:pt x="793" y="916"/>
                    </a:lnTo>
                    <a:lnTo>
                      <a:pt x="710" y="928"/>
                    </a:lnTo>
                    <a:lnTo>
                      <a:pt x="621" y="934"/>
                    </a:lnTo>
                    <a:lnTo>
                      <a:pt x="533" y="934"/>
                    </a:lnTo>
                    <a:lnTo>
                      <a:pt x="373" y="916"/>
                    </a:lnTo>
                    <a:lnTo>
                      <a:pt x="278" y="904"/>
                    </a:lnTo>
                    <a:lnTo>
                      <a:pt x="278" y="904"/>
                    </a:lnTo>
                    <a:lnTo>
                      <a:pt x="261" y="898"/>
                    </a:lnTo>
                    <a:lnTo>
                      <a:pt x="243" y="886"/>
                    </a:lnTo>
                    <a:lnTo>
                      <a:pt x="219" y="869"/>
                    </a:lnTo>
                    <a:lnTo>
                      <a:pt x="202" y="845"/>
                    </a:lnTo>
                    <a:lnTo>
                      <a:pt x="178" y="810"/>
                    </a:lnTo>
                    <a:lnTo>
                      <a:pt x="160" y="774"/>
                    </a:lnTo>
                    <a:lnTo>
                      <a:pt x="142" y="727"/>
                    </a:lnTo>
                    <a:lnTo>
                      <a:pt x="131" y="668"/>
                    </a:lnTo>
                    <a:lnTo>
                      <a:pt x="131" y="668"/>
                    </a:lnTo>
                    <a:lnTo>
                      <a:pt x="83" y="473"/>
                    </a:lnTo>
                    <a:lnTo>
                      <a:pt x="66" y="420"/>
                    </a:lnTo>
                    <a:lnTo>
                      <a:pt x="54" y="402"/>
                    </a:lnTo>
                    <a:lnTo>
                      <a:pt x="48" y="396"/>
                    </a:lnTo>
                    <a:lnTo>
                      <a:pt x="48" y="396"/>
                    </a:lnTo>
                    <a:lnTo>
                      <a:pt x="30" y="402"/>
                    </a:lnTo>
                    <a:lnTo>
                      <a:pt x="18" y="396"/>
                    </a:lnTo>
                    <a:lnTo>
                      <a:pt x="6" y="390"/>
                    </a:lnTo>
                    <a:lnTo>
                      <a:pt x="0" y="360"/>
                    </a:lnTo>
                    <a:lnTo>
                      <a:pt x="0" y="360"/>
                    </a:lnTo>
                    <a:lnTo>
                      <a:pt x="0" y="195"/>
                    </a:lnTo>
                    <a:lnTo>
                      <a:pt x="0" y="195"/>
                    </a:lnTo>
                    <a:close/>
                    <a:moveTo>
                      <a:pt x="2277" y="183"/>
                    </a:moveTo>
                    <a:lnTo>
                      <a:pt x="2277" y="183"/>
                    </a:lnTo>
                    <a:lnTo>
                      <a:pt x="2254" y="171"/>
                    </a:lnTo>
                    <a:lnTo>
                      <a:pt x="2177" y="142"/>
                    </a:lnTo>
                    <a:lnTo>
                      <a:pt x="2118" y="124"/>
                    </a:lnTo>
                    <a:lnTo>
                      <a:pt x="2047" y="112"/>
                    </a:lnTo>
                    <a:lnTo>
                      <a:pt x="1958" y="95"/>
                    </a:lnTo>
                    <a:lnTo>
                      <a:pt x="1858" y="89"/>
                    </a:lnTo>
                    <a:lnTo>
                      <a:pt x="1858" y="89"/>
                    </a:lnTo>
                    <a:lnTo>
                      <a:pt x="1757" y="83"/>
                    </a:lnTo>
                    <a:lnTo>
                      <a:pt x="1674" y="83"/>
                    </a:lnTo>
                    <a:lnTo>
                      <a:pt x="1609" y="95"/>
                    </a:lnTo>
                    <a:lnTo>
                      <a:pt x="1562" y="106"/>
                    </a:lnTo>
                    <a:lnTo>
                      <a:pt x="1520" y="124"/>
                    </a:lnTo>
                    <a:lnTo>
                      <a:pt x="1491" y="142"/>
                    </a:lnTo>
                    <a:lnTo>
                      <a:pt x="1467" y="166"/>
                    </a:lnTo>
                    <a:lnTo>
                      <a:pt x="1449" y="183"/>
                    </a:lnTo>
                    <a:lnTo>
                      <a:pt x="1449" y="183"/>
                    </a:lnTo>
                    <a:lnTo>
                      <a:pt x="1444" y="201"/>
                    </a:lnTo>
                    <a:lnTo>
                      <a:pt x="1438" y="219"/>
                    </a:lnTo>
                    <a:lnTo>
                      <a:pt x="1438" y="266"/>
                    </a:lnTo>
                    <a:lnTo>
                      <a:pt x="1438" y="325"/>
                    </a:lnTo>
                    <a:lnTo>
                      <a:pt x="1449" y="396"/>
                    </a:lnTo>
                    <a:lnTo>
                      <a:pt x="1485" y="555"/>
                    </a:lnTo>
                    <a:lnTo>
                      <a:pt x="1532" y="715"/>
                    </a:lnTo>
                    <a:lnTo>
                      <a:pt x="1532" y="715"/>
                    </a:lnTo>
                    <a:lnTo>
                      <a:pt x="1550" y="750"/>
                    </a:lnTo>
                    <a:lnTo>
                      <a:pt x="1568" y="786"/>
                    </a:lnTo>
                    <a:lnTo>
                      <a:pt x="1597" y="810"/>
                    </a:lnTo>
                    <a:lnTo>
                      <a:pt x="1633" y="827"/>
                    </a:lnTo>
                    <a:lnTo>
                      <a:pt x="1668" y="845"/>
                    </a:lnTo>
                    <a:lnTo>
                      <a:pt x="1710" y="857"/>
                    </a:lnTo>
                    <a:lnTo>
                      <a:pt x="1751" y="869"/>
                    </a:lnTo>
                    <a:lnTo>
                      <a:pt x="1798" y="875"/>
                    </a:lnTo>
                    <a:lnTo>
                      <a:pt x="1893" y="875"/>
                    </a:lnTo>
                    <a:lnTo>
                      <a:pt x="1988" y="869"/>
                    </a:lnTo>
                    <a:lnTo>
                      <a:pt x="2076" y="857"/>
                    </a:lnTo>
                    <a:lnTo>
                      <a:pt x="2153" y="845"/>
                    </a:lnTo>
                    <a:lnTo>
                      <a:pt x="2153" y="845"/>
                    </a:lnTo>
                    <a:lnTo>
                      <a:pt x="2171" y="839"/>
                    </a:lnTo>
                    <a:lnTo>
                      <a:pt x="2183" y="833"/>
                    </a:lnTo>
                    <a:lnTo>
                      <a:pt x="2212" y="810"/>
                    </a:lnTo>
                    <a:lnTo>
                      <a:pt x="2236" y="774"/>
                    </a:lnTo>
                    <a:lnTo>
                      <a:pt x="2254" y="727"/>
                    </a:lnTo>
                    <a:lnTo>
                      <a:pt x="2266" y="680"/>
                    </a:lnTo>
                    <a:lnTo>
                      <a:pt x="2277" y="620"/>
                    </a:lnTo>
                    <a:lnTo>
                      <a:pt x="2289" y="502"/>
                    </a:lnTo>
                    <a:lnTo>
                      <a:pt x="2289" y="384"/>
                    </a:lnTo>
                    <a:lnTo>
                      <a:pt x="2283" y="284"/>
                    </a:lnTo>
                    <a:lnTo>
                      <a:pt x="2277" y="183"/>
                    </a:lnTo>
                    <a:lnTo>
                      <a:pt x="2277" y="183"/>
                    </a:lnTo>
                    <a:close/>
                    <a:moveTo>
                      <a:pt x="178" y="183"/>
                    </a:moveTo>
                    <a:lnTo>
                      <a:pt x="178" y="183"/>
                    </a:lnTo>
                    <a:lnTo>
                      <a:pt x="172" y="284"/>
                    </a:lnTo>
                    <a:lnTo>
                      <a:pt x="166" y="384"/>
                    </a:lnTo>
                    <a:lnTo>
                      <a:pt x="172" y="502"/>
                    </a:lnTo>
                    <a:lnTo>
                      <a:pt x="178" y="620"/>
                    </a:lnTo>
                    <a:lnTo>
                      <a:pt x="190" y="680"/>
                    </a:lnTo>
                    <a:lnTo>
                      <a:pt x="202" y="727"/>
                    </a:lnTo>
                    <a:lnTo>
                      <a:pt x="219" y="774"/>
                    </a:lnTo>
                    <a:lnTo>
                      <a:pt x="243" y="810"/>
                    </a:lnTo>
                    <a:lnTo>
                      <a:pt x="273" y="833"/>
                    </a:lnTo>
                    <a:lnTo>
                      <a:pt x="284" y="839"/>
                    </a:lnTo>
                    <a:lnTo>
                      <a:pt x="302" y="845"/>
                    </a:lnTo>
                    <a:lnTo>
                      <a:pt x="302" y="845"/>
                    </a:lnTo>
                    <a:lnTo>
                      <a:pt x="379" y="857"/>
                    </a:lnTo>
                    <a:lnTo>
                      <a:pt x="468" y="869"/>
                    </a:lnTo>
                    <a:lnTo>
                      <a:pt x="562" y="875"/>
                    </a:lnTo>
                    <a:lnTo>
                      <a:pt x="657" y="875"/>
                    </a:lnTo>
                    <a:lnTo>
                      <a:pt x="704" y="869"/>
                    </a:lnTo>
                    <a:lnTo>
                      <a:pt x="746" y="857"/>
                    </a:lnTo>
                    <a:lnTo>
                      <a:pt x="787" y="845"/>
                    </a:lnTo>
                    <a:lnTo>
                      <a:pt x="823" y="827"/>
                    </a:lnTo>
                    <a:lnTo>
                      <a:pt x="858" y="810"/>
                    </a:lnTo>
                    <a:lnTo>
                      <a:pt x="888" y="786"/>
                    </a:lnTo>
                    <a:lnTo>
                      <a:pt x="911" y="750"/>
                    </a:lnTo>
                    <a:lnTo>
                      <a:pt x="923" y="715"/>
                    </a:lnTo>
                    <a:lnTo>
                      <a:pt x="923" y="715"/>
                    </a:lnTo>
                    <a:lnTo>
                      <a:pt x="976" y="555"/>
                    </a:lnTo>
                    <a:lnTo>
                      <a:pt x="994" y="473"/>
                    </a:lnTo>
                    <a:lnTo>
                      <a:pt x="1006" y="396"/>
                    </a:lnTo>
                    <a:lnTo>
                      <a:pt x="1018" y="325"/>
                    </a:lnTo>
                    <a:lnTo>
                      <a:pt x="1018" y="266"/>
                    </a:lnTo>
                    <a:lnTo>
                      <a:pt x="1018" y="219"/>
                    </a:lnTo>
                    <a:lnTo>
                      <a:pt x="1012" y="201"/>
                    </a:lnTo>
                    <a:lnTo>
                      <a:pt x="1006" y="183"/>
                    </a:lnTo>
                    <a:lnTo>
                      <a:pt x="1006" y="183"/>
                    </a:lnTo>
                    <a:lnTo>
                      <a:pt x="988" y="166"/>
                    </a:lnTo>
                    <a:lnTo>
                      <a:pt x="964" y="142"/>
                    </a:lnTo>
                    <a:lnTo>
                      <a:pt x="935" y="124"/>
                    </a:lnTo>
                    <a:lnTo>
                      <a:pt x="894" y="106"/>
                    </a:lnTo>
                    <a:lnTo>
                      <a:pt x="846" y="95"/>
                    </a:lnTo>
                    <a:lnTo>
                      <a:pt x="781" y="83"/>
                    </a:lnTo>
                    <a:lnTo>
                      <a:pt x="698" y="83"/>
                    </a:lnTo>
                    <a:lnTo>
                      <a:pt x="598" y="89"/>
                    </a:lnTo>
                    <a:lnTo>
                      <a:pt x="598" y="89"/>
                    </a:lnTo>
                    <a:lnTo>
                      <a:pt x="497" y="95"/>
                    </a:lnTo>
                    <a:lnTo>
                      <a:pt x="414" y="112"/>
                    </a:lnTo>
                    <a:lnTo>
                      <a:pt x="338" y="124"/>
                    </a:lnTo>
                    <a:lnTo>
                      <a:pt x="278" y="142"/>
                    </a:lnTo>
                    <a:lnTo>
                      <a:pt x="202" y="171"/>
                    </a:lnTo>
                    <a:lnTo>
                      <a:pt x="178" y="183"/>
                    </a:lnTo>
                    <a:lnTo>
                      <a:pt x="178" y="1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13" name="Freeform 108"/>
              <p:cNvSpPr>
                <a:spLocks/>
              </p:cNvSpPr>
              <p:nvPr/>
            </p:nvSpPr>
            <p:spPr bwMode="auto">
              <a:xfrm rot="264172">
                <a:off x="2506" y="702"/>
                <a:ext cx="195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295"/>
                  </a:cxn>
                  <a:cxn ang="0">
                    <a:pos x="437" y="449"/>
                  </a:cxn>
                  <a:cxn ang="0">
                    <a:pos x="467" y="609"/>
                  </a:cxn>
                  <a:cxn ang="0">
                    <a:pos x="526" y="632"/>
                  </a:cxn>
                  <a:cxn ang="0">
                    <a:pos x="526" y="325"/>
                  </a:cxn>
                  <a:cxn ang="0">
                    <a:pos x="0" y="0"/>
                  </a:cxn>
                </a:cxnLst>
                <a:rect l="0" t="0" r="r" b="b"/>
                <a:pathLst>
                  <a:path w="526" h="632">
                    <a:moveTo>
                      <a:pt x="0" y="0"/>
                    </a:moveTo>
                    <a:lnTo>
                      <a:pt x="53" y="295"/>
                    </a:lnTo>
                    <a:lnTo>
                      <a:pt x="437" y="449"/>
                    </a:lnTo>
                    <a:lnTo>
                      <a:pt x="467" y="609"/>
                    </a:lnTo>
                    <a:lnTo>
                      <a:pt x="526" y="632"/>
                    </a:lnTo>
                    <a:lnTo>
                      <a:pt x="526" y="3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10" name="Freeform 109"/>
            <p:cNvSpPr>
              <a:spLocks/>
            </p:cNvSpPr>
            <p:nvPr/>
          </p:nvSpPr>
          <p:spPr bwMode="auto">
            <a:xfrm rot="-46276974">
              <a:off x="2175" y="1060"/>
              <a:ext cx="294" cy="243"/>
            </a:xfrm>
            <a:custGeom>
              <a:avLst/>
              <a:gdLst/>
              <a:ahLst/>
              <a:cxnLst>
                <a:cxn ang="0">
                  <a:pos x="183" y="0"/>
                </a:cxn>
                <a:cxn ang="0">
                  <a:pos x="0" y="183"/>
                </a:cxn>
                <a:cxn ang="0">
                  <a:pos x="82" y="142"/>
                </a:cxn>
                <a:cxn ang="0">
                  <a:pos x="11" y="295"/>
                </a:cxn>
                <a:cxn ang="0">
                  <a:pos x="106" y="289"/>
                </a:cxn>
                <a:cxn ang="0">
                  <a:pos x="94" y="354"/>
                </a:cxn>
                <a:cxn ang="0">
                  <a:pos x="183" y="319"/>
                </a:cxn>
                <a:cxn ang="0">
                  <a:pos x="195" y="443"/>
                </a:cxn>
                <a:cxn ang="0">
                  <a:pos x="242" y="413"/>
                </a:cxn>
                <a:cxn ang="0">
                  <a:pos x="248" y="490"/>
                </a:cxn>
                <a:cxn ang="0">
                  <a:pos x="295" y="467"/>
                </a:cxn>
                <a:cxn ang="0">
                  <a:pos x="307" y="537"/>
                </a:cxn>
                <a:cxn ang="0">
                  <a:pos x="372" y="514"/>
                </a:cxn>
                <a:cxn ang="0">
                  <a:pos x="378" y="579"/>
                </a:cxn>
                <a:cxn ang="0">
                  <a:pos x="425" y="555"/>
                </a:cxn>
                <a:cxn ang="0">
                  <a:pos x="473" y="614"/>
                </a:cxn>
                <a:cxn ang="0">
                  <a:pos x="562" y="526"/>
                </a:cxn>
                <a:cxn ang="0">
                  <a:pos x="479" y="461"/>
                </a:cxn>
                <a:cxn ang="0">
                  <a:pos x="384" y="384"/>
                </a:cxn>
                <a:cxn ang="0">
                  <a:pos x="242" y="236"/>
                </a:cxn>
                <a:cxn ang="0">
                  <a:pos x="183" y="0"/>
                </a:cxn>
              </a:cxnLst>
              <a:rect l="0" t="0" r="r" b="b"/>
              <a:pathLst>
                <a:path w="562" h="614">
                  <a:moveTo>
                    <a:pt x="183" y="0"/>
                  </a:moveTo>
                  <a:lnTo>
                    <a:pt x="0" y="183"/>
                  </a:lnTo>
                  <a:lnTo>
                    <a:pt x="82" y="142"/>
                  </a:lnTo>
                  <a:lnTo>
                    <a:pt x="11" y="295"/>
                  </a:lnTo>
                  <a:lnTo>
                    <a:pt x="106" y="289"/>
                  </a:lnTo>
                  <a:lnTo>
                    <a:pt x="94" y="354"/>
                  </a:lnTo>
                  <a:lnTo>
                    <a:pt x="183" y="319"/>
                  </a:lnTo>
                  <a:lnTo>
                    <a:pt x="195" y="443"/>
                  </a:lnTo>
                  <a:lnTo>
                    <a:pt x="242" y="413"/>
                  </a:lnTo>
                  <a:lnTo>
                    <a:pt x="248" y="490"/>
                  </a:lnTo>
                  <a:lnTo>
                    <a:pt x="295" y="467"/>
                  </a:lnTo>
                  <a:lnTo>
                    <a:pt x="307" y="537"/>
                  </a:lnTo>
                  <a:lnTo>
                    <a:pt x="372" y="514"/>
                  </a:lnTo>
                  <a:lnTo>
                    <a:pt x="378" y="579"/>
                  </a:lnTo>
                  <a:lnTo>
                    <a:pt x="425" y="555"/>
                  </a:lnTo>
                  <a:lnTo>
                    <a:pt x="473" y="614"/>
                  </a:lnTo>
                  <a:lnTo>
                    <a:pt x="562" y="526"/>
                  </a:lnTo>
                  <a:lnTo>
                    <a:pt x="479" y="461"/>
                  </a:lnTo>
                  <a:lnTo>
                    <a:pt x="384" y="384"/>
                  </a:lnTo>
                  <a:lnTo>
                    <a:pt x="242" y="236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 rot="-5400000">
              <a:off x="2411" y="1808"/>
              <a:ext cx="705" cy="562"/>
            </a:xfrm>
            <a:custGeom>
              <a:avLst/>
              <a:gdLst/>
              <a:ahLst/>
              <a:cxnLst>
                <a:cxn ang="0">
                  <a:pos x="17" y="21"/>
                </a:cxn>
                <a:cxn ang="0">
                  <a:pos x="49" y="61"/>
                </a:cxn>
                <a:cxn ang="0">
                  <a:pos x="80" y="104"/>
                </a:cxn>
                <a:cxn ang="0">
                  <a:pos x="117" y="139"/>
                </a:cxn>
                <a:cxn ang="0">
                  <a:pos x="167" y="170"/>
                </a:cxn>
                <a:cxn ang="0">
                  <a:pos x="223" y="194"/>
                </a:cxn>
                <a:cxn ang="0">
                  <a:pos x="279" y="211"/>
                </a:cxn>
                <a:cxn ang="0">
                  <a:pos x="338" y="222"/>
                </a:cxn>
                <a:cxn ang="0">
                  <a:pos x="384" y="233"/>
                </a:cxn>
                <a:cxn ang="0">
                  <a:pos x="413" y="241"/>
                </a:cxn>
                <a:cxn ang="0">
                  <a:pos x="442" y="253"/>
                </a:cxn>
                <a:cxn ang="0">
                  <a:pos x="469" y="265"/>
                </a:cxn>
                <a:cxn ang="0">
                  <a:pos x="496" y="280"/>
                </a:cxn>
                <a:cxn ang="0">
                  <a:pos x="520" y="297"/>
                </a:cxn>
                <a:cxn ang="0">
                  <a:pos x="542" y="316"/>
                </a:cxn>
                <a:cxn ang="0">
                  <a:pos x="566" y="334"/>
                </a:cxn>
                <a:cxn ang="0">
                  <a:pos x="603" y="363"/>
                </a:cxn>
                <a:cxn ang="0">
                  <a:pos x="644" y="411"/>
                </a:cxn>
                <a:cxn ang="0">
                  <a:pos x="673" y="467"/>
                </a:cxn>
                <a:cxn ang="0">
                  <a:pos x="693" y="528"/>
                </a:cxn>
                <a:cxn ang="0">
                  <a:pos x="700" y="562"/>
                </a:cxn>
                <a:cxn ang="0">
                  <a:pos x="705" y="558"/>
                </a:cxn>
                <a:cxn ang="0">
                  <a:pos x="701" y="529"/>
                </a:cxn>
                <a:cxn ang="0">
                  <a:pos x="690" y="477"/>
                </a:cxn>
                <a:cxn ang="0">
                  <a:pos x="671" y="428"/>
                </a:cxn>
                <a:cxn ang="0">
                  <a:pos x="645" y="380"/>
                </a:cxn>
                <a:cxn ang="0">
                  <a:pos x="618" y="350"/>
                </a:cxn>
                <a:cxn ang="0">
                  <a:pos x="596" y="329"/>
                </a:cxn>
                <a:cxn ang="0">
                  <a:pos x="574" y="309"/>
                </a:cxn>
                <a:cxn ang="0">
                  <a:pos x="552" y="290"/>
                </a:cxn>
                <a:cxn ang="0">
                  <a:pos x="530" y="272"/>
                </a:cxn>
                <a:cxn ang="0">
                  <a:pos x="506" y="255"/>
                </a:cxn>
                <a:cxn ang="0">
                  <a:pos x="482" y="239"/>
                </a:cxn>
                <a:cxn ang="0">
                  <a:pos x="457" y="226"/>
                </a:cxn>
                <a:cxn ang="0">
                  <a:pos x="413" y="209"/>
                </a:cxn>
                <a:cxn ang="0">
                  <a:pos x="348" y="192"/>
                </a:cxn>
                <a:cxn ang="0">
                  <a:pos x="284" y="180"/>
                </a:cxn>
                <a:cxn ang="0">
                  <a:pos x="219" y="166"/>
                </a:cxn>
                <a:cxn ang="0">
                  <a:pos x="172" y="149"/>
                </a:cxn>
                <a:cxn ang="0">
                  <a:pos x="143" y="136"/>
                </a:cxn>
                <a:cxn ang="0">
                  <a:pos x="117" y="119"/>
                </a:cxn>
                <a:cxn ang="0">
                  <a:pos x="92" y="99"/>
                </a:cxn>
                <a:cxn ang="0">
                  <a:pos x="70" y="77"/>
                </a:cxn>
                <a:cxn ang="0">
                  <a:pos x="51" y="53"/>
                </a:cxn>
                <a:cxn ang="0">
                  <a:pos x="31" y="31"/>
                </a:cxn>
                <a:cxn ang="0">
                  <a:pos x="10" y="1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705" h="562">
                  <a:moveTo>
                    <a:pt x="0" y="2"/>
                  </a:moveTo>
                  <a:lnTo>
                    <a:pt x="17" y="21"/>
                  </a:lnTo>
                  <a:lnTo>
                    <a:pt x="34" y="41"/>
                  </a:lnTo>
                  <a:lnTo>
                    <a:pt x="49" y="61"/>
                  </a:lnTo>
                  <a:lnTo>
                    <a:pt x="65" y="83"/>
                  </a:lnTo>
                  <a:lnTo>
                    <a:pt x="80" y="104"/>
                  </a:lnTo>
                  <a:lnTo>
                    <a:pt x="99" y="122"/>
                  </a:lnTo>
                  <a:lnTo>
                    <a:pt x="117" y="139"/>
                  </a:lnTo>
                  <a:lnTo>
                    <a:pt x="139" y="155"/>
                  </a:lnTo>
                  <a:lnTo>
                    <a:pt x="167" y="170"/>
                  </a:lnTo>
                  <a:lnTo>
                    <a:pt x="194" y="182"/>
                  </a:lnTo>
                  <a:lnTo>
                    <a:pt x="223" y="194"/>
                  </a:lnTo>
                  <a:lnTo>
                    <a:pt x="250" y="202"/>
                  </a:lnTo>
                  <a:lnTo>
                    <a:pt x="279" y="211"/>
                  </a:lnTo>
                  <a:lnTo>
                    <a:pt x="309" y="217"/>
                  </a:lnTo>
                  <a:lnTo>
                    <a:pt x="338" y="222"/>
                  </a:lnTo>
                  <a:lnTo>
                    <a:pt x="369" y="229"/>
                  </a:lnTo>
                  <a:lnTo>
                    <a:pt x="384" y="233"/>
                  </a:lnTo>
                  <a:lnTo>
                    <a:pt x="399" y="236"/>
                  </a:lnTo>
                  <a:lnTo>
                    <a:pt x="413" y="241"/>
                  </a:lnTo>
                  <a:lnTo>
                    <a:pt x="428" y="246"/>
                  </a:lnTo>
                  <a:lnTo>
                    <a:pt x="442" y="253"/>
                  </a:lnTo>
                  <a:lnTo>
                    <a:pt x="455" y="258"/>
                  </a:lnTo>
                  <a:lnTo>
                    <a:pt x="469" y="265"/>
                  </a:lnTo>
                  <a:lnTo>
                    <a:pt x="482" y="272"/>
                  </a:lnTo>
                  <a:lnTo>
                    <a:pt x="496" y="280"/>
                  </a:lnTo>
                  <a:lnTo>
                    <a:pt x="508" y="289"/>
                  </a:lnTo>
                  <a:lnTo>
                    <a:pt x="520" y="297"/>
                  </a:lnTo>
                  <a:lnTo>
                    <a:pt x="532" y="307"/>
                  </a:lnTo>
                  <a:lnTo>
                    <a:pt x="542" y="316"/>
                  </a:lnTo>
                  <a:lnTo>
                    <a:pt x="554" y="326"/>
                  </a:lnTo>
                  <a:lnTo>
                    <a:pt x="566" y="334"/>
                  </a:lnTo>
                  <a:lnTo>
                    <a:pt x="577" y="343"/>
                  </a:lnTo>
                  <a:lnTo>
                    <a:pt x="603" y="363"/>
                  </a:lnTo>
                  <a:lnTo>
                    <a:pt x="625" y="387"/>
                  </a:lnTo>
                  <a:lnTo>
                    <a:pt x="644" y="411"/>
                  </a:lnTo>
                  <a:lnTo>
                    <a:pt x="659" y="438"/>
                  </a:lnTo>
                  <a:lnTo>
                    <a:pt x="673" y="467"/>
                  </a:lnTo>
                  <a:lnTo>
                    <a:pt x="683" y="495"/>
                  </a:lnTo>
                  <a:lnTo>
                    <a:pt x="693" y="528"/>
                  </a:lnTo>
                  <a:lnTo>
                    <a:pt x="700" y="560"/>
                  </a:lnTo>
                  <a:lnTo>
                    <a:pt x="700" y="562"/>
                  </a:lnTo>
                  <a:lnTo>
                    <a:pt x="703" y="560"/>
                  </a:lnTo>
                  <a:lnTo>
                    <a:pt x="705" y="558"/>
                  </a:lnTo>
                  <a:lnTo>
                    <a:pt x="705" y="556"/>
                  </a:lnTo>
                  <a:lnTo>
                    <a:pt x="701" y="529"/>
                  </a:lnTo>
                  <a:lnTo>
                    <a:pt x="696" y="504"/>
                  </a:lnTo>
                  <a:lnTo>
                    <a:pt x="690" y="477"/>
                  </a:lnTo>
                  <a:lnTo>
                    <a:pt x="681" y="451"/>
                  </a:lnTo>
                  <a:lnTo>
                    <a:pt x="671" y="428"/>
                  </a:lnTo>
                  <a:lnTo>
                    <a:pt x="659" y="404"/>
                  </a:lnTo>
                  <a:lnTo>
                    <a:pt x="645" y="380"/>
                  </a:lnTo>
                  <a:lnTo>
                    <a:pt x="628" y="360"/>
                  </a:lnTo>
                  <a:lnTo>
                    <a:pt x="618" y="350"/>
                  </a:lnTo>
                  <a:lnTo>
                    <a:pt x="608" y="339"/>
                  </a:lnTo>
                  <a:lnTo>
                    <a:pt x="596" y="329"/>
                  </a:lnTo>
                  <a:lnTo>
                    <a:pt x="586" y="319"/>
                  </a:lnTo>
                  <a:lnTo>
                    <a:pt x="574" y="309"/>
                  </a:lnTo>
                  <a:lnTo>
                    <a:pt x="562" y="299"/>
                  </a:lnTo>
                  <a:lnTo>
                    <a:pt x="552" y="290"/>
                  </a:lnTo>
                  <a:lnTo>
                    <a:pt x="540" y="280"/>
                  </a:lnTo>
                  <a:lnTo>
                    <a:pt x="530" y="272"/>
                  </a:lnTo>
                  <a:lnTo>
                    <a:pt x="518" y="261"/>
                  </a:lnTo>
                  <a:lnTo>
                    <a:pt x="506" y="255"/>
                  </a:lnTo>
                  <a:lnTo>
                    <a:pt x="494" y="246"/>
                  </a:lnTo>
                  <a:lnTo>
                    <a:pt x="482" y="239"/>
                  </a:lnTo>
                  <a:lnTo>
                    <a:pt x="469" y="233"/>
                  </a:lnTo>
                  <a:lnTo>
                    <a:pt x="457" y="226"/>
                  </a:lnTo>
                  <a:lnTo>
                    <a:pt x="443" y="221"/>
                  </a:lnTo>
                  <a:lnTo>
                    <a:pt x="413" y="209"/>
                  </a:lnTo>
                  <a:lnTo>
                    <a:pt x="381" y="200"/>
                  </a:lnTo>
                  <a:lnTo>
                    <a:pt x="348" y="192"/>
                  </a:lnTo>
                  <a:lnTo>
                    <a:pt x="316" y="187"/>
                  </a:lnTo>
                  <a:lnTo>
                    <a:pt x="284" y="180"/>
                  </a:lnTo>
                  <a:lnTo>
                    <a:pt x="251" y="175"/>
                  </a:lnTo>
                  <a:lnTo>
                    <a:pt x="219" y="166"/>
                  </a:lnTo>
                  <a:lnTo>
                    <a:pt x="187" y="156"/>
                  </a:lnTo>
                  <a:lnTo>
                    <a:pt x="172" y="149"/>
                  </a:lnTo>
                  <a:lnTo>
                    <a:pt x="158" y="143"/>
                  </a:lnTo>
                  <a:lnTo>
                    <a:pt x="143" y="136"/>
                  </a:lnTo>
                  <a:lnTo>
                    <a:pt x="129" y="127"/>
                  </a:lnTo>
                  <a:lnTo>
                    <a:pt x="117" y="119"/>
                  </a:lnTo>
                  <a:lnTo>
                    <a:pt x="104" y="109"/>
                  </a:lnTo>
                  <a:lnTo>
                    <a:pt x="92" y="99"/>
                  </a:lnTo>
                  <a:lnTo>
                    <a:pt x="80" y="87"/>
                  </a:lnTo>
                  <a:lnTo>
                    <a:pt x="70" y="77"/>
                  </a:lnTo>
                  <a:lnTo>
                    <a:pt x="60" y="65"/>
                  </a:lnTo>
                  <a:lnTo>
                    <a:pt x="51" y="53"/>
                  </a:lnTo>
                  <a:lnTo>
                    <a:pt x="41" y="43"/>
                  </a:lnTo>
                  <a:lnTo>
                    <a:pt x="31" y="31"/>
                  </a:lnTo>
                  <a:lnTo>
                    <a:pt x="20" y="21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14" name="矩形 113"/>
          <p:cNvSpPr/>
          <p:nvPr/>
        </p:nvSpPr>
        <p:spPr>
          <a:xfrm>
            <a:off x="2859986" y="1620936"/>
            <a:ext cx="3731883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END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2" name="Group 52"/>
          <p:cNvGrpSpPr>
            <a:grpSpLocks/>
          </p:cNvGrpSpPr>
          <p:nvPr/>
        </p:nvGrpSpPr>
        <p:grpSpPr bwMode="auto">
          <a:xfrm rot="2066414">
            <a:off x="6270838" y="3398073"/>
            <a:ext cx="852488" cy="1092200"/>
            <a:chOff x="1153" y="1882"/>
            <a:chExt cx="537" cy="688"/>
          </a:xfrm>
        </p:grpSpPr>
        <p:sp>
          <p:nvSpPr>
            <p:cNvPr id="5173" name="Oval 53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74" name="Group 54"/>
            <p:cNvGrpSpPr>
              <a:grpSpLocks/>
            </p:cNvGrpSpPr>
            <p:nvPr/>
          </p:nvGrpSpPr>
          <p:grpSpPr bwMode="auto">
            <a:xfrm rot="8306451">
              <a:off x="1475" y="2108"/>
              <a:ext cx="215" cy="462"/>
              <a:chOff x="2234" y="1718"/>
              <a:chExt cx="250" cy="616"/>
            </a:xfrm>
          </p:grpSpPr>
          <p:sp>
            <p:nvSpPr>
              <p:cNvPr id="5175" name="Oval 55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6" name="AutoShape 56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167" name="Group 47"/>
          <p:cNvGrpSpPr>
            <a:grpSpLocks/>
          </p:cNvGrpSpPr>
          <p:nvPr/>
        </p:nvGrpSpPr>
        <p:grpSpPr bwMode="auto">
          <a:xfrm rot="14625766">
            <a:off x="6162856" y="5087646"/>
            <a:ext cx="852488" cy="1092200"/>
            <a:chOff x="1153" y="1882"/>
            <a:chExt cx="537" cy="688"/>
          </a:xfrm>
        </p:grpSpPr>
        <p:sp>
          <p:nvSpPr>
            <p:cNvPr id="5168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69" name="Group 49"/>
            <p:cNvGrpSpPr>
              <a:grpSpLocks/>
            </p:cNvGrpSpPr>
            <p:nvPr/>
          </p:nvGrpSpPr>
          <p:grpSpPr bwMode="auto">
            <a:xfrm rot="8306451">
              <a:off x="1475" y="2108"/>
              <a:ext cx="215" cy="462"/>
              <a:chOff x="2234" y="1718"/>
              <a:chExt cx="250" cy="616"/>
            </a:xfrm>
          </p:grpSpPr>
          <p:sp>
            <p:nvSpPr>
              <p:cNvPr id="5170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1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48" name="群組 47"/>
          <p:cNvGrpSpPr/>
          <p:nvPr/>
        </p:nvGrpSpPr>
        <p:grpSpPr>
          <a:xfrm rot="4669329">
            <a:off x="5791162" y="3879834"/>
            <a:ext cx="1651000" cy="1227137"/>
            <a:chOff x="4346575" y="3392488"/>
            <a:chExt cx="1651000" cy="1227137"/>
          </a:xfrm>
        </p:grpSpPr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033963" y="3392488"/>
              <a:ext cx="963612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58" name="Group 38"/>
            <p:cNvGrpSpPr>
              <a:grpSpLocks/>
            </p:cNvGrpSpPr>
            <p:nvPr/>
          </p:nvGrpSpPr>
          <p:grpSpPr bwMode="auto">
            <a:xfrm rot="4990593">
              <a:off x="4610894" y="3758406"/>
              <a:ext cx="596900" cy="1125538"/>
              <a:chOff x="2204" y="2577"/>
              <a:chExt cx="376" cy="709"/>
            </a:xfrm>
          </p:grpSpPr>
          <p:sp>
            <p:nvSpPr>
              <p:cNvPr id="5159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0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166" name="Group 46"/>
          <p:cNvGrpSpPr>
            <a:grpSpLocks/>
          </p:cNvGrpSpPr>
          <p:nvPr/>
        </p:nvGrpSpPr>
        <p:grpSpPr bwMode="auto">
          <a:xfrm>
            <a:off x="4385086" y="2942117"/>
            <a:ext cx="852487" cy="1092200"/>
            <a:chOff x="1153" y="1882"/>
            <a:chExt cx="537" cy="688"/>
          </a:xfrm>
        </p:grpSpPr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138" name="Group 18"/>
            <p:cNvGrpSpPr>
              <a:grpSpLocks/>
            </p:cNvGrpSpPr>
            <p:nvPr/>
          </p:nvGrpSpPr>
          <p:grpSpPr bwMode="auto">
            <a:xfrm rot="8306451">
              <a:off x="1475" y="2108"/>
              <a:ext cx="215" cy="462"/>
              <a:chOff x="2234" y="1718"/>
              <a:chExt cx="250" cy="616"/>
            </a:xfrm>
          </p:grpSpPr>
          <p:sp>
            <p:nvSpPr>
              <p:cNvPr id="5139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0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</a:t>
            </a:r>
            <a:fld id="{577DBDC5-AAFF-4C87-979F-4D666CEAC20D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9045" y="122238"/>
            <a:ext cx="7355835" cy="78581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乙醇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(</a:t>
            </a:r>
            <a:r>
              <a:rPr lang="zh-TW" alt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)</a:t>
            </a:r>
            <a:r>
              <a:rPr lang="zh-TW" alt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rPr>
              <a:t>的結構</a:t>
            </a:r>
            <a:r>
              <a:rPr lang="zh-TW" alt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式與結構模型</a:t>
            </a:r>
            <a:endParaRPr lang="zh-TW" altLang="zh-TW" baseline="30000" dirty="0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5028023" y="3578705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146" name="Group 26"/>
          <p:cNvGrpSpPr>
            <a:grpSpLocks/>
          </p:cNvGrpSpPr>
          <p:nvPr/>
        </p:nvGrpSpPr>
        <p:grpSpPr bwMode="auto">
          <a:xfrm rot="243749">
            <a:off x="5618573" y="2750030"/>
            <a:ext cx="669925" cy="1117600"/>
            <a:chOff x="1880" y="1746"/>
            <a:chExt cx="422" cy="704"/>
          </a:xfrm>
        </p:grpSpPr>
        <p:grpSp>
          <p:nvGrpSpPr>
            <p:cNvPr id="5131" name="Group 11"/>
            <p:cNvGrpSpPr>
              <a:grpSpLocks/>
            </p:cNvGrpSpPr>
            <p:nvPr/>
          </p:nvGrpSpPr>
          <p:grpSpPr bwMode="auto">
            <a:xfrm rot="1331040">
              <a:off x="1885" y="1988"/>
              <a:ext cx="215" cy="462"/>
              <a:chOff x="2234" y="1718"/>
              <a:chExt cx="250" cy="616"/>
            </a:xfrm>
          </p:grpSpPr>
          <p:sp>
            <p:nvSpPr>
              <p:cNvPr id="5130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29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4504148" y="4256567"/>
            <a:ext cx="868363" cy="1031875"/>
            <a:chOff x="1228" y="2710"/>
            <a:chExt cx="547" cy="650"/>
          </a:xfrm>
        </p:grpSpPr>
        <p:grpSp>
          <p:nvGrpSpPr>
            <p:cNvPr id="5145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5144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3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5" name="群組 54"/>
          <p:cNvGrpSpPr/>
          <p:nvPr/>
        </p:nvGrpSpPr>
        <p:grpSpPr>
          <a:xfrm rot="19595753">
            <a:off x="7234910" y="3998089"/>
            <a:ext cx="1509001" cy="1125537"/>
            <a:chOff x="4625621" y="4657797"/>
            <a:chExt cx="1509001" cy="1125537"/>
          </a:xfrm>
        </p:grpSpPr>
        <p:grpSp>
          <p:nvGrpSpPr>
            <p:cNvPr id="5155" name="Group 35"/>
            <p:cNvGrpSpPr>
              <a:grpSpLocks/>
            </p:cNvGrpSpPr>
            <p:nvPr/>
          </p:nvGrpSpPr>
          <p:grpSpPr bwMode="auto">
            <a:xfrm rot="19699413">
              <a:off x="4625621" y="4657797"/>
              <a:ext cx="596900" cy="1125537"/>
              <a:chOff x="2204" y="2577"/>
              <a:chExt cx="376" cy="709"/>
            </a:xfrm>
          </p:grpSpPr>
          <p:sp>
            <p:nvSpPr>
              <p:cNvPr id="5153" name="Oval 33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54" name="AutoShape 34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202760" y="4750060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 rot="7567573">
            <a:off x="8269385" y="4653118"/>
            <a:ext cx="669925" cy="1117600"/>
            <a:chOff x="1880" y="1746"/>
            <a:chExt cx="422" cy="704"/>
          </a:xfrm>
        </p:grpSpPr>
        <p:grpSp>
          <p:nvGrpSpPr>
            <p:cNvPr id="5162" name="Group 42"/>
            <p:cNvGrpSpPr>
              <a:grpSpLocks/>
            </p:cNvGrpSpPr>
            <p:nvPr/>
          </p:nvGrpSpPr>
          <p:grpSpPr bwMode="auto">
            <a:xfrm rot="1331040">
              <a:off x="1885" y="1988"/>
              <a:ext cx="215" cy="462"/>
              <a:chOff x="2234" y="1718"/>
              <a:chExt cx="250" cy="616"/>
            </a:xfrm>
          </p:grpSpPr>
          <p:sp>
            <p:nvSpPr>
              <p:cNvPr id="5163" name="Oval 43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4" name="AutoShape 44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65" name="Oval 45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6" name="矩形 55"/>
          <p:cNvSpPr/>
          <p:nvPr/>
        </p:nvSpPr>
        <p:spPr>
          <a:xfrm>
            <a:off x="4751864" y="1283986"/>
            <a:ext cx="305722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超明體" pitchFamily="49" charset="-120"/>
                <a:ea typeface="華康超明體" pitchFamily="49" charset="-120"/>
              </a:rPr>
              <a:t>結構模型</a:t>
            </a:r>
            <a:endParaRPr lang="zh-TW" altLang="zh-TW" sz="54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77550" y="1365873"/>
            <a:ext cx="2292945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54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超明體" pitchFamily="49" charset="-120"/>
                <a:ea typeface="華康超明體" pitchFamily="49" charset="-120"/>
              </a:rPr>
              <a:t>結構式</a:t>
            </a:r>
            <a:endParaRPr lang="zh-TW" altLang="zh-TW" sz="54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-40944" y="3809533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943258" y="3795885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zh-TW" altLang="zh-TW" sz="4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18735" y="4126032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 rot="5400000">
            <a:off x="1033085" y="3640258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940131" y="2723683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528385" y="4126032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 rot="5400000">
            <a:off x="1033085" y="4630859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940131" y="4914433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000658" y="3795885"/>
            <a:ext cx="63030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zh-TW" altLang="zh-TW" sz="4400" b="1" spc="5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595310" y="4126032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>
            <a:off x="4039593" y="3795885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633285" y="4126032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1981483" y="3795885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zh-TW" altLang="zh-TW" sz="4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1" name="矩形 70"/>
          <p:cNvSpPr/>
          <p:nvPr/>
        </p:nvSpPr>
        <p:spPr>
          <a:xfrm rot="5400000">
            <a:off x="2071310" y="3640258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1978356" y="2723683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3" name="矩形 72"/>
          <p:cNvSpPr/>
          <p:nvPr/>
        </p:nvSpPr>
        <p:spPr>
          <a:xfrm rot="5400000">
            <a:off x="2071310" y="4630859"/>
            <a:ext cx="415546" cy="105487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1978356" y="4914433"/>
            <a:ext cx="59824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zh-TW" altLang="zh-TW" sz="4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08048E-6 C 0.02639 -0.0192 0.05278 -0.03839 0.08056 -0.04973 C 0.10834 -0.06106 0.12917 -0.06938 0.16719 -0.06776 C 0.20521 -0.06615 0.25834 -0.04903 0.30886 -0.03978 C 0.35938 -0.03053 0.43664 -0.01804 0.47014 -0.01249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6161E-6 C 0.04392 -0.02474 0.08802 -0.04949 0.13732 -0.06175 C 0.18663 -0.074 0.23142 -0.08372 0.29548 -0.07377 C 0.35955 -0.06383 0.4743 -0.01642 0.52135 -0.00139 " pathEditMode="relative" rAng="0" ptsTypes="aaaa">
                                      <p:cBhvr>
                                        <p:cTn id="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67438E-6 C 0.06042 -0.04926 0.11858 -0.09482 0.20001 -0.11725 C 0.28143 -0.13969 0.4283 -0.13044 0.48837 -0.13391 " pathEditMode="relative" rAng="0" ptsTypes="aaa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9778E-7 C 0.0493 0.02266 0.09878 0.04556 0.14479 0.0518 C 0.1908 0.05805 0.2342 0.05527 0.27604 0.03793 C 0.31788 0.02058 0.371 -0.03353 0.396 -0.05227 " pathEditMode="relative" rAng="0" ptsTypes="aaaa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08048E-6 C 0.01805 0.03816 0.03628 0.07655 0.07465 0.11147 C 0.11302 0.14639 0.1592 0.21299 0.22986 0.20883 C 0.30052 0.20467 0.44253 0.11239 0.49843 0.08695 " pathEditMode="relative" rAng="0" ptsTypes="aaaa">
                                      <p:cBhvr>
                                        <p:cTn id="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6161E-6 C 0.06406 -0.0414 0.1283 -0.08256 0.19253 -0.09759 C 0.25677 -0.11263 0.33923 -0.10731 0.38507 -0.0895 C 0.4309 -0.07169 0.44965 -0.02058 0.46719 0.00995 C 0.48472 0.04047 0.48524 0.07655 0.48993 0.0939 " pathEditMode="relative" rAng="0" ptsTypes="aaaaa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9778E-7 C 0.03819 0.04001 0.07639 0.08025 0.11649 0.09945 C 0.1566 0.11864 0.18403 0.1191 0.24045 0.1154 C 0.29687 0.1117 0.41076 0.08511 0.45555 0.07701 " pathEditMode="relative" rAng="0" ptsTypes="aaaa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08048E-6 C 0.06007 -0.0525 0.12031 -0.105 0.1776 -0.12928 C 0.2349 -0.15356 0.28333 -0.1723 0.34323 -0.14524 C 0.40313 -0.11818 0.49705 -0.00393 0.5375 0.0333 " pathEditMode="relative" rAng="0" ptsTypes="aaaa">
                                      <p:cBhvr>
                                        <p:cTn id="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08048E-6 C 0.08108 0.02867 0.38524 0.13668 0.48663 0.1725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8" grpId="0"/>
      <p:bldP spid="59" grpId="0"/>
      <p:bldP spid="60" grpId="0" animBg="1"/>
      <p:bldP spid="61" grpId="0" animBg="1"/>
      <p:bldP spid="62" grpId="0"/>
      <p:bldP spid="63" grpId="0" animBg="1"/>
      <p:bldP spid="64" grpId="0" animBg="1"/>
      <p:bldP spid="65" grpId="0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grpSp>
        <p:nvGrpSpPr>
          <p:cNvPr id="7" name="群組 6"/>
          <p:cNvGrpSpPr/>
          <p:nvPr/>
        </p:nvGrpSpPr>
        <p:grpSpPr>
          <a:xfrm>
            <a:off x="872057" y="2524964"/>
            <a:ext cx="539226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圓角矩形 7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1422315" y="1789127"/>
              <a:ext cx="6262711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u="none" kern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組成原子種類與數目不同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924069" y="4665734"/>
            <a:ext cx="6466441" cy="759714"/>
            <a:chOff x="1402085" y="2653565"/>
            <a:chExt cx="6466441" cy="73442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圓角矩形 10"/>
            <p:cNvSpPr/>
            <p:nvPr/>
          </p:nvSpPr>
          <p:spPr>
            <a:xfrm>
              <a:off x="1402085" y="2653565"/>
              <a:ext cx="6466441" cy="734427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1423596" y="2675077"/>
              <a:ext cx="6423419" cy="691405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組成原子排列與結合方式不同</a:t>
              </a: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866480" y="1191679"/>
            <a:ext cx="7866824" cy="957843"/>
            <a:chOff x="3340" y="1187838"/>
            <a:chExt cx="7866824" cy="100991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圓角矩形 13"/>
            <p:cNvSpPr/>
            <p:nvPr/>
          </p:nvSpPr>
          <p:spPr>
            <a:xfrm>
              <a:off x="3340" y="1187838"/>
              <a:ext cx="7866824" cy="1009913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圓角矩形 4"/>
            <p:cNvSpPr/>
            <p:nvPr/>
          </p:nvSpPr>
          <p:spPr>
            <a:xfrm>
              <a:off x="32919" y="1217417"/>
              <a:ext cx="7807666" cy="9507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58420" rIns="87630" bIns="58420" numCol="1" spcCol="1270" anchor="ctr" anchorCtr="0">
              <a:noAutofit/>
            </a:bodyPr>
            <a:lstStyle/>
            <a:p>
              <a:pPr lvl="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6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有機物性質不同兩大主要原因</a:t>
              </a:r>
              <a:endParaRPr lang="zh-TW" altLang="en-US" sz="4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337363" y="3627421"/>
            <a:ext cx="1352743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8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</a:t>
            </a:r>
            <a:r>
              <a:rPr lang="en-US" altLang="zh-TW" sz="4800" b="1" spc="50" baseline="-25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zh-TW" altLang="zh-TW" sz="4800" b="1" spc="5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084276" y="3559182"/>
            <a:ext cx="174703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8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4800" b="1" spc="50" baseline="-25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z="48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4800" b="1" spc="50" baseline="-25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zh-TW" altLang="zh-TW" sz="4800" b="1" spc="50" baseline="-2500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940371" y="3545534"/>
            <a:ext cx="225363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8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</a:t>
            </a:r>
            <a:r>
              <a:rPr lang="en-US" altLang="zh-TW" sz="4800" b="1" spc="50" baseline="-2500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altLang="zh-TW" sz="48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</a:t>
            </a:r>
            <a:endParaRPr lang="zh-TW" altLang="zh-TW" sz="4800" b="1" spc="50" baseline="-25000" dirty="0" smtClean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73338" y="5592700"/>
            <a:ext cx="4490232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</a:t>
            </a:r>
            <a:r>
              <a:rPr lang="en-US" altLang="zh-TW" sz="4400" b="1" spc="50" baseline="-2500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OCH</a:t>
            </a:r>
            <a:r>
              <a:rPr lang="en-US" altLang="zh-TW" sz="4400" b="1" spc="50" baseline="-2500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zh-TW" altLang="en-US" sz="4400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中圓體" pitchFamily="49" charset="-120"/>
                <a:ea typeface="華康中圓體" pitchFamily="49" charset="-120"/>
              </a:rPr>
              <a:t>甲醚</a:t>
            </a:r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zh-TW" altLang="zh-TW" sz="4400" b="1" spc="50" baseline="-25000" dirty="0" smtClean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54270" y="5606347"/>
            <a:ext cx="3889729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4400" b="1" spc="50" baseline="-2500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4400" b="1" spc="50" baseline="-2500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 (</a:t>
            </a:r>
            <a:r>
              <a:rPr lang="zh-TW" altLang="en-US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中圓體" pitchFamily="49" charset="-120"/>
                <a:ea typeface="華康中圓體" pitchFamily="49" charset="-120"/>
              </a:rPr>
              <a:t>乙醇</a:t>
            </a:r>
            <a:r>
              <a:rPr lang="en-US" altLang="zh-TW" sz="44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zh-TW" altLang="zh-TW" sz="4400" b="1" spc="50" dirty="0" smtClean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群組 54"/>
          <p:cNvGrpSpPr/>
          <p:nvPr/>
        </p:nvGrpSpPr>
        <p:grpSpPr>
          <a:xfrm>
            <a:off x="4225925" y="3265488"/>
            <a:ext cx="2481263" cy="1554162"/>
            <a:chOff x="4225925" y="3265488"/>
            <a:chExt cx="2481263" cy="1554162"/>
          </a:xfrm>
        </p:grpSpPr>
        <p:grpSp>
          <p:nvGrpSpPr>
            <p:cNvPr id="2" name="Group 52"/>
            <p:cNvGrpSpPr>
              <a:grpSpLocks/>
            </p:cNvGrpSpPr>
            <p:nvPr/>
          </p:nvGrpSpPr>
          <p:grpSpPr bwMode="auto">
            <a:xfrm rot="18997085">
              <a:off x="4225925" y="3265488"/>
              <a:ext cx="852488" cy="1092200"/>
              <a:chOff x="1153" y="1882"/>
              <a:chExt cx="537" cy="688"/>
            </a:xfrm>
          </p:grpSpPr>
          <p:sp>
            <p:nvSpPr>
              <p:cNvPr id="5173" name="Oval 53"/>
              <p:cNvSpPr>
                <a:spLocks noChangeArrowheads="1"/>
              </p:cNvSpPr>
              <p:nvPr/>
            </p:nvSpPr>
            <p:spPr bwMode="auto">
              <a:xfrm>
                <a:off x="1153" y="1882"/>
                <a:ext cx="422" cy="4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3" name="Group 54"/>
              <p:cNvGrpSpPr>
                <a:grpSpLocks/>
              </p:cNvGrpSpPr>
              <p:nvPr/>
            </p:nvGrpSpPr>
            <p:grpSpPr bwMode="auto">
              <a:xfrm rot="8306451">
                <a:off x="1475" y="2108"/>
                <a:ext cx="215" cy="462"/>
                <a:chOff x="2234" y="1718"/>
                <a:chExt cx="250" cy="616"/>
              </a:xfrm>
            </p:grpSpPr>
            <p:sp>
              <p:nvSpPr>
                <p:cNvPr id="5175" name="Oval 55"/>
                <p:cNvSpPr>
                  <a:spLocks noChangeArrowheads="1"/>
                </p:cNvSpPr>
                <p:nvPr/>
              </p:nvSpPr>
              <p:spPr bwMode="auto">
                <a:xfrm>
                  <a:off x="2234" y="2204"/>
                  <a:ext cx="250" cy="13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76" name="AutoShape 56"/>
                <p:cNvSpPr>
                  <a:spLocks noChangeArrowheads="1"/>
                </p:cNvSpPr>
                <p:nvPr/>
              </p:nvSpPr>
              <p:spPr bwMode="auto">
                <a:xfrm>
                  <a:off x="2309" y="1718"/>
                  <a:ext cx="95" cy="566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" name="Group 47"/>
            <p:cNvGrpSpPr>
              <a:grpSpLocks/>
            </p:cNvGrpSpPr>
            <p:nvPr/>
          </p:nvGrpSpPr>
          <p:grpSpPr bwMode="auto">
            <a:xfrm rot="9956437">
              <a:off x="5854700" y="3727450"/>
              <a:ext cx="852488" cy="1092200"/>
              <a:chOff x="1153" y="1882"/>
              <a:chExt cx="537" cy="688"/>
            </a:xfrm>
          </p:grpSpPr>
          <p:sp>
            <p:nvSpPr>
              <p:cNvPr id="5168" name="Oval 48"/>
              <p:cNvSpPr>
                <a:spLocks noChangeArrowheads="1"/>
              </p:cNvSpPr>
              <p:nvPr/>
            </p:nvSpPr>
            <p:spPr bwMode="auto">
              <a:xfrm>
                <a:off x="1153" y="1882"/>
                <a:ext cx="422" cy="42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" name="Group 49"/>
              <p:cNvGrpSpPr>
                <a:grpSpLocks/>
              </p:cNvGrpSpPr>
              <p:nvPr/>
            </p:nvGrpSpPr>
            <p:grpSpPr bwMode="auto">
              <a:xfrm rot="8306451">
                <a:off x="1475" y="2108"/>
                <a:ext cx="215" cy="462"/>
                <a:chOff x="2234" y="1718"/>
                <a:chExt cx="250" cy="616"/>
              </a:xfrm>
            </p:grpSpPr>
            <p:sp>
              <p:nvSpPr>
                <p:cNvPr id="5170" name="Oval 50"/>
                <p:cNvSpPr>
                  <a:spLocks noChangeArrowheads="1"/>
                </p:cNvSpPr>
                <p:nvPr/>
              </p:nvSpPr>
              <p:spPr bwMode="auto">
                <a:xfrm>
                  <a:off x="2234" y="2204"/>
                  <a:ext cx="250" cy="13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71" name="AutoShape 51"/>
                <p:cNvSpPr>
                  <a:spLocks noChangeArrowheads="1"/>
                </p:cNvSpPr>
                <p:nvPr/>
              </p:nvSpPr>
              <p:spPr bwMode="auto">
                <a:xfrm>
                  <a:off x="2309" y="1718"/>
                  <a:ext cx="95" cy="566"/>
                </a:xfrm>
                <a:prstGeom prst="roundRect">
                  <a:avLst>
                    <a:gd name="adj" fmla="val 38949"/>
                  </a:avLst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033963" y="3392488"/>
              <a:ext cx="963612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3960813" y="4022725"/>
            <a:ext cx="1511300" cy="1495425"/>
            <a:chOff x="3960813" y="4022725"/>
            <a:chExt cx="1511300" cy="1495425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 rot="4990593">
              <a:off x="4610894" y="3758406"/>
              <a:ext cx="596900" cy="1125538"/>
              <a:chOff x="2204" y="2577"/>
              <a:chExt cx="376" cy="709"/>
            </a:xfrm>
          </p:grpSpPr>
          <p:sp>
            <p:nvSpPr>
              <p:cNvPr id="5159" name="Oval 39"/>
              <p:cNvSpPr>
                <a:spLocks noChangeArrowheads="1"/>
              </p:cNvSpPr>
              <p:nvPr/>
            </p:nvSpPr>
            <p:spPr bwMode="auto">
              <a:xfrm rot="8306451">
                <a:off x="2204" y="262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0" name="AutoShape 40"/>
              <p:cNvSpPr>
                <a:spLocks noChangeArrowheads="1"/>
              </p:cNvSpPr>
              <p:nvPr/>
            </p:nvSpPr>
            <p:spPr bwMode="auto">
              <a:xfrm rot="8306451">
                <a:off x="2501" y="2577"/>
                <a:ext cx="79" cy="709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3960813" y="4586288"/>
              <a:ext cx="931862" cy="9318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66CC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 rot="9854398">
            <a:off x="3602038" y="3948113"/>
            <a:ext cx="596900" cy="1125537"/>
            <a:chOff x="2204" y="2577"/>
            <a:chExt cx="376" cy="709"/>
          </a:xfrm>
        </p:grpSpPr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 rot="8306451">
              <a:off x="2204" y="2629"/>
              <a:ext cx="215" cy="9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auto">
            <a:xfrm rot="8306451">
              <a:off x="2501" y="2577"/>
              <a:ext cx="79" cy="709"/>
            </a:xfrm>
            <a:prstGeom prst="roundRect">
              <a:avLst>
                <a:gd name="adj" fmla="val 38949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1830388" y="2987675"/>
            <a:ext cx="852487" cy="1092200"/>
            <a:chOff x="1153" y="1882"/>
            <a:chExt cx="537" cy="688"/>
          </a:xfrm>
        </p:grpSpPr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 rot="8306451">
              <a:off x="1475" y="2108"/>
              <a:ext cx="215" cy="462"/>
              <a:chOff x="2234" y="1718"/>
              <a:chExt cx="250" cy="616"/>
            </a:xfrm>
          </p:grpSpPr>
          <p:sp>
            <p:nvSpPr>
              <p:cNvPr id="5139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0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</a:t>
            </a:r>
            <a:fld id="{577DBDC5-AAFF-4C87-979F-4D666CEAC20D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甲醚</a:t>
            </a:r>
            <a:r>
              <a:rPr lang="en-US" altLang="zh-TW" dirty="0" smtClean="0"/>
              <a:t>(</a:t>
            </a:r>
            <a:r>
              <a:rPr lang="zh-TW" alt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zh-TW" alt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與乙醇</a:t>
            </a:r>
            <a:r>
              <a:rPr lang="en-US" altLang="zh-TW" dirty="0" smtClean="0"/>
              <a:t>(</a:t>
            </a:r>
            <a:r>
              <a:rPr lang="zh-TW" altLang="en-US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altLang="zh-TW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OH)</a:t>
            </a:r>
            <a:endParaRPr lang="zh-TW" altLang="zh-TW" dirty="0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473325" y="3624263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2" name="Group 26"/>
          <p:cNvGrpSpPr>
            <a:grpSpLocks/>
          </p:cNvGrpSpPr>
          <p:nvPr/>
        </p:nvGrpSpPr>
        <p:grpSpPr bwMode="auto">
          <a:xfrm rot="243749">
            <a:off x="3063875" y="2795588"/>
            <a:ext cx="669925" cy="1117600"/>
            <a:chOff x="1880" y="1746"/>
            <a:chExt cx="422" cy="704"/>
          </a:xfrm>
        </p:grpSpPr>
        <p:grpSp>
          <p:nvGrpSpPr>
            <p:cNvPr id="13" name="Group 11"/>
            <p:cNvGrpSpPr>
              <a:grpSpLocks/>
            </p:cNvGrpSpPr>
            <p:nvPr/>
          </p:nvGrpSpPr>
          <p:grpSpPr bwMode="auto">
            <a:xfrm rot="1331040">
              <a:off x="1885" y="1988"/>
              <a:ext cx="215" cy="462"/>
              <a:chOff x="2234" y="1718"/>
              <a:chExt cx="250" cy="616"/>
            </a:xfrm>
          </p:grpSpPr>
          <p:sp>
            <p:nvSpPr>
              <p:cNvPr id="5130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29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1949450" y="4302125"/>
            <a:ext cx="868363" cy="1031875"/>
            <a:chOff x="1228" y="2710"/>
            <a:chExt cx="547" cy="650"/>
          </a:xfrm>
        </p:grpSpPr>
        <p:grpSp>
          <p:nvGrpSpPr>
            <p:cNvPr id="15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5144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3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6" name="Group 41"/>
          <p:cNvGrpSpPr>
            <a:grpSpLocks/>
          </p:cNvGrpSpPr>
          <p:nvPr/>
        </p:nvGrpSpPr>
        <p:grpSpPr bwMode="auto">
          <a:xfrm rot="243749">
            <a:off x="5656263" y="2540000"/>
            <a:ext cx="669925" cy="1117600"/>
            <a:chOff x="1880" y="1746"/>
            <a:chExt cx="422" cy="704"/>
          </a:xfrm>
        </p:grpSpPr>
        <p:grpSp>
          <p:nvGrpSpPr>
            <p:cNvPr id="17" name="Group 42"/>
            <p:cNvGrpSpPr>
              <a:grpSpLocks/>
            </p:cNvGrpSpPr>
            <p:nvPr/>
          </p:nvGrpSpPr>
          <p:grpSpPr bwMode="auto">
            <a:xfrm rot="1331040">
              <a:off x="1885" y="1988"/>
              <a:ext cx="215" cy="462"/>
              <a:chOff x="2234" y="1718"/>
              <a:chExt cx="250" cy="616"/>
            </a:xfrm>
          </p:grpSpPr>
          <p:sp>
            <p:nvSpPr>
              <p:cNvPr id="5163" name="Oval 43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64" name="AutoShape 44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65" name="Oval 45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6" name="矩形 45"/>
          <p:cNvSpPr/>
          <p:nvPr/>
        </p:nvSpPr>
        <p:spPr>
          <a:xfrm>
            <a:off x="477551" y="1198120"/>
            <a:ext cx="361887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626471" y="1170823"/>
            <a:ext cx="305622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OH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95E-6 L -0.13281 0.127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62812E-6 L 0.09548 0.101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900000">
                                      <p:cBhvr>
                                        <p:cTn id="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85754E-6 L 0.04028 0.258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1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grpSp>
        <p:nvGrpSpPr>
          <p:cNvPr id="6" name="群組 5"/>
          <p:cNvGrpSpPr/>
          <p:nvPr/>
        </p:nvGrpSpPr>
        <p:grpSpPr>
          <a:xfrm>
            <a:off x="146651" y="1940943"/>
            <a:ext cx="909268" cy="3795622"/>
            <a:chOff x="1402085" y="1470325"/>
            <a:chExt cx="6303171" cy="13584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圓角矩形 6"/>
            <p:cNvSpPr/>
            <p:nvPr/>
          </p:nvSpPr>
          <p:spPr>
            <a:xfrm>
              <a:off x="1402085" y="1470325"/>
              <a:ext cx="6303171" cy="1358498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圓角矩形 4"/>
            <p:cNvSpPr/>
            <p:nvPr/>
          </p:nvSpPr>
          <p:spPr>
            <a:xfrm>
              <a:off x="1641265" y="1502036"/>
              <a:ext cx="4843755" cy="1291320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wordArtVertRtl" wrap="square" lIns="68580" tIns="45720" rIns="6858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200" u="none" kern="1200" baseline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常見有機化合物</a:t>
              </a:r>
              <a:endParaRPr lang="zh-TW" altLang="en-US" sz="3200" u="none" kern="120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1713712" y="2018581"/>
            <a:ext cx="113300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圓角矩形 9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烴類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1713712" y="2984739"/>
            <a:ext cx="113300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圓角矩形 12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醇類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1713712" y="3950898"/>
            <a:ext cx="214229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圓角矩形 15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有機酸類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1713712" y="4917056"/>
            <a:ext cx="113300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圓角矩形 18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酯類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sp>
        <p:nvSpPr>
          <p:cNvPr id="22" name="右大括弧 21"/>
          <p:cNvSpPr/>
          <p:nvPr/>
        </p:nvSpPr>
        <p:spPr>
          <a:xfrm>
            <a:off x="3795623" y="3105510"/>
            <a:ext cx="327804" cy="2536166"/>
          </a:xfrm>
          <a:prstGeom prst="rightBrace">
            <a:avLst>
              <a:gd name="adj1" fmla="val 45175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右大括弧 22"/>
          <p:cNvSpPr/>
          <p:nvPr/>
        </p:nvSpPr>
        <p:spPr>
          <a:xfrm>
            <a:off x="3795622" y="1966822"/>
            <a:ext cx="327804" cy="888521"/>
          </a:xfrm>
          <a:prstGeom prst="rightBrace">
            <a:avLst>
              <a:gd name="adj1" fmla="val 32017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4215372" y="2001329"/>
            <a:ext cx="2642629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圓角矩形 24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u="none" kern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碳氫化合物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4215373" y="3985404"/>
            <a:ext cx="3039444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圓角矩形 27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u="none" kern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碳氫</a:t>
              </a: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氧</a:t>
              </a:r>
              <a:r>
                <a:rPr lang="zh-TW" altLang="en-US" sz="3600" u="none" kern="1200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化合物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7778082" y="3010618"/>
            <a:ext cx="113300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1" name="圓角矩形 30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醣類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7778082" y="3985403"/>
            <a:ext cx="113300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4" name="圓角矩形 33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醛類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7778082" y="4942933"/>
            <a:ext cx="1133006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7" name="圓角矩形 36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酮類</a:t>
              </a:r>
              <a:endParaRPr lang="zh-TW" altLang="en-US" sz="3600" u="none" kern="1200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sp>
        <p:nvSpPr>
          <p:cNvPr id="40" name="右大括弧 39"/>
          <p:cNvSpPr/>
          <p:nvPr/>
        </p:nvSpPr>
        <p:spPr>
          <a:xfrm flipH="1">
            <a:off x="7297946" y="3105510"/>
            <a:ext cx="327804" cy="2536166"/>
          </a:xfrm>
          <a:prstGeom prst="rightBrace">
            <a:avLst>
              <a:gd name="adj1" fmla="val 45175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右大括弧 40"/>
          <p:cNvSpPr/>
          <p:nvPr/>
        </p:nvSpPr>
        <p:spPr>
          <a:xfrm flipH="1">
            <a:off x="1155940" y="2009955"/>
            <a:ext cx="327804" cy="3700731"/>
          </a:xfrm>
          <a:prstGeom prst="rightBrace">
            <a:avLst>
              <a:gd name="adj1" fmla="val 45175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烴類定義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0693" y="1046848"/>
            <a:ext cx="8208963" cy="959629"/>
          </a:xfrm>
        </p:spPr>
        <p:txBody>
          <a:bodyPr/>
          <a:lstStyle/>
          <a:p>
            <a:r>
              <a:rPr lang="zh-TW" altLang="en-US" u="wavyHeavy" dirty="0" smtClean="0"/>
              <a:t>烴類</a:t>
            </a:r>
            <a:r>
              <a:rPr lang="zh-TW" altLang="en-US" dirty="0" smtClean="0"/>
              <a:t>定義：</a:t>
            </a:r>
            <a:r>
              <a:rPr lang="zh-TW" altLang="en-US" u="wavyHeavy" dirty="0" smtClean="0"/>
              <a:t>只含有碳、氫兩種元素的有機化合物</a:t>
            </a:r>
            <a:r>
              <a:rPr lang="zh-TW" altLang="en-US" dirty="0" smtClean="0"/>
              <a:t>，稱為</a:t>
            </a:r>
            <a:r>
              <a:rPr lang="zh-TW" altLang="en-US" u="wavyHeavy" dirty="0" smtClean="0"/>
              <a:t>碳氫化合物</a:t>
            </a:r>
            <a:r>
              <a:rPr lang="zh-TW" altLang="en-US" dirty="0" smtClean="0"/>
              <a:t>，簡稱</a:t>
            </a:r>
            <a:r>
              <a:rPr lang="zh-TW" altLang="en-US" dirty="0" smtClean="0">
                <a:latin typeface="新細明體"/>
                <a:ea typeface="新細明體"/>
              </a:rPr>
              <a:t>「</a:t>
            </a:r>
            <a:r>
              <a:rPr lang="zh-TW" altLang="en-US" u="wavyHeavy" dirty="0" smtClean="0"/>
              <a:t>烴</a:t>
            </a:r>
            <a:r>
              <a:rPr lang="zh-TW" altLang="en-US" dirty="0" smtClean="0"/>
              <a:t>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</a:t>
            </a:r>
            <a:fld id="{C19FF2A4-D41F-4326-B5E2-B18F7AE5EE0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>
          <a:xfrm>
            <a:off x="0" y="2810345"/>
            <a:ext cx="2810659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20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粗黑體" pitchFamily="49" charset="-120"/>
                <a:ea typeface="華康粗黑體" pitchFamily="49" charset="-120"/>
              </a:rPr>
              <a:t>烴</a:t>
            </a:r>
            <a:endParaRPr lang="zh-TW" altLang="zh-TW" sz="20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9333" y="2925322"/>
            <a:ext cx="2086041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9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超明體" pitchFamily="49" charset="-120"/>
                <a:ea typeface="華康超明體" pitchFamily="49" charset="-120"/>
              </a:rPr>
              <a:t>ㄑ</a:t>
            </a:r>
            <a:endParaRPr lang="zh-TW" altLang="zh-TW" sz="9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71092" y="3727579"/>
            <a:ext cx="2086041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9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超明體" pitchFamily="49" charset="-120"/>
                <a:ea typeface="華康超明體" pitchFamily="49" charset="-120"/>
              </a:rPr>
              <a:t>ㄧ</a:t>
            </a:r>
            <a:endParaRPr lang="zh-TW" altLang="zh-TW" sz="9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14226" y="4486703"/>
            <a:ext cx="2086041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9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超明體" pitchFamily="49" charset="-120"/>
                <a:ea typeface="華康超明體" pitchFamily="49" charset="-120"/>
              </a:rPr>
              <a:t>ㄥ</a:t>
            </a:r>
            <a:endParaRPr lang="zh-TW" altLang="zh-TW" sz="9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超明體" pitchFamily="49" charset="-120"/>
              <a:ea typeface="華康超明體" pitchFamily="49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5635383" y="2219047"/>
            <a:ext cx="3181071" cy="798235"/>
            <a:chOff x="1402085" y="1768897"/>
            <a:chExt cx="6303171" cy="69069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圓角矩形 10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75000"/>
              </a:schemeClr>
            </a:solidFill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烷類 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(C</a:t>
              </a:r>
              <a:r>
                <a:rPr lang="en-US" altLang="zh-TW" sz="3600" b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n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H</a:t>
              </a:r>
              <a:r>
                <a:rPr lang="en-US" altLang="zh-TW" sz="3600" b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2n+2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華康中黑體" pitchFamily="49" charset="-120"/>
                </a:rPr>
                <a:t>)</a:t>
              </a:r>
              <a:endParaRPr lang="zh-TW" altLang="en-US" sz="3600" b="1" u="none" kern="120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中黑體" pitchFamily="49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5635384" y="3193832"/>
            <a:ext cx="3222014" cy="798235"/>
            <a:chOff x="1402085" y="1768897"/>
            <a:chExt cx="6303171" cy="690698"/>
          </a:xfrm>
          <a:solidFill>
            <a:schemeClr val="accent5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圓角矩形 13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grpFill/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grpFill/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烯類 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(C</a:t>
              </a:r>
              <a:r>
                <a:rPr lang="en-US" altLang="zh-TW" sz="3600" b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n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H</a:t>
              </a:r>
              <a:r>
                <a:rPr lang="en-US" altLang="zh-TW" sz="3600" b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2n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)</a:t>
              </a:r>
              <a:endParaRPr lang="zh-TW" altLang="en-US" sz="3600" u="none" kern="120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635383" y="4151362"/>
            <a:ext cx="3262957" cy="798235"/>
            <a:chOff x="1402085" y="1768897"/>
            <a:chExt cx="6303171" cy="690698"/>
          </a:xfrm>
          <a:solidFill>
            <a:schemeClr val="accent5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圓角矩形 16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grpFill/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grpFill/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炔類 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(C</a:t>
              </a:r>
              <a:r>
                <a:rPr lang="en-US" altLang="zh-TW" sz="3600" b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n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H</a:t>
              </a:r>
              <a:r>
                <a:rPr lang="en-US" altLang="zh-TW" sz="3600" b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2n-2</a:t>
              </a:r>
              <a:r>
                <a:rPr lang="en-US" altLang="zh-TW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華康中黑體" pitchFamily="49" charset="-120"/>
                </a:rPr>
                <a:t>)</a:t>
              </a:r>
              <a:endParaRPr lang="zh-TW" altLang="en-US" sz="3600" u="none" kern="120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sp>
        <p:nvSpPr>
          <p:cNvPr id="19" name="右大括弧 18"/>
          <p:cNvSpPr/>
          <p:nvPr/>
        </p:nvSpPr>
        <p:spPr>
          <a:xfrm flipH="1">
            <a:off x="5155248" y="2313939"/>
            <a:ext cx="327804" cy="2536166"/>
          </a:xfrm>
          <a:prstGeom prst="rightBrace">
            <a:avLst>
              <a:gd name="adj1" fmla="val 45175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0" name="群組 19"/>
          <p:cNvGrpSpPr/>
          <p:nvPr/>
        </p:nvGrpSpPr>
        <p:grpSpPr>
          <a:xfrm>
            <a:off x="5635383" y="5071431"/>
            <a:ext cx="3181071" cy="798235"/>
            <a:chOff x="1402085" y="1768897"/>
            <a:chExt cx="6303171" cy="690698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圓角矩形 20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grpFill/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grpFill/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鏈狀烴</a:t>
              </a:r>
              <a:endParaRPr lang="zh-TW" altLang="en-US" sz="3600" b="1" u="none" kern="120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華康中黑體" pitchFamily="49" charset="-120"/>
              </a:endParaRP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5635384" y="6046216"/>
            <a:ext cx="3222014" cy="798235"/>
            <a:chOff x="1402085" y="1768897"/>
            <a:chExt cx="6303171" cy="690698"/>
          </a:xfrm>
          <a:solidFill>
            <a:srgbClr val="7030A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圓角矩形 23"/>
            <p:cNvSpPr/>
            <p:nvPr/>
          </p:nvSpPr>
          <p:spPr>
            <a:xfrm>
              <a:off x="1402085" y="1768897"/>
              <a:ext cx="6303171" cy="690698"/>
            </a:xfrm>
            <a:prstGeom prst="roundRect">
              <a:avLst>
                <a:gd name="adj" fmla="val 10000"/>
              </a:avLst>
            </a:prstGeom>
            <a:grpFill/>
            <a:sp3d z="-300000" contourW="19050" prstMaterial="metal">
              <a:bevelT w="88900" h="203200"/>
              <a:bevelB w="165100" h="2540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圓角矩形 4"/>
            <p:cNvSpPr/>
            <p:nvPr/>
          </p:nvSpPr>
          <p:spPr>
            <a:xfrm>
              <a:off x="1422316" y="1789127"/>
              <a:ext cx="6103143" cy="650238"/>
            </a:xfrm>
            <a:prstGeom prst="rect">
              <a:avLst/>
            </a:prstGeom>
            <a:grpFill/>
            <a:sp3d z="-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45720" rIns="6858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華康中黑體" pitchFamily="49" charset="-120"/>
                  <a:ea typeface="華康中黑體" pitchFamily="49" charset="-120"/>
                </a:rPr>
                <a:t>環狀烴</a:t>
              </a:r>
              <a:endParaRPr lang="zh-TW" altLang="en-US" sz="3600" u="none" kern="120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黑體" pitchFamily="49" charset="-120"/>
                <a:ea typeface="華康中黑體" pitchFamily="49" charset="-120"/>
              </a:endParaRPr>
            </a:p>
          </p:txBody>
        </p:sp>
      </p:grpSp>
      <p:sp>
        <p:nvSpPr>
          <p:cNvPr id="26" name="右大括弧 25"/>
          <p:cNvSpPr/>
          <p:nvPr/>
        </p:nvSpPr>
        <p:spPr>
          <a:xfrm flipH="1">
            <a:off x="5168896" y="5139027"/>
            <a:ext cx="262913" cy="1691677"/>
          </a:xfrm>
          <a:prstGeom prst="rightBrace">
            <a:avLst>
              <a:gd name="adj1" fmla="val 45175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9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6"/>
          <p:cNvGrpSpPr>
            <a:grpSpLocks/>
          </p:cNvGrpSpPr>
          <p:nvPr/>
        </p:nvGrpSpPr>
        <p:grpSpPr bwMode="auto">
          <a:xfrm rot="8330474">
            <a:off x="2587095" y="4297214"/>
            <a:ext cx="852487" cy="1092200"/>
            <a:chOff x="1153" y="1882"/>
            <a:chExt cx="537" cy="688"/>
          </a:xfrm>
        </p:grpSpPr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 rot="8306451">
              <a:off x="1475" y="2108"/>
              <a:ext cx="215" cy="462"/>
              <a:chOff x="2234" y="1718"/>
              <a:chExt cx="250" cy="616"/>
            </a:xfrm>
          </p:grpSpPr>
          <p:sp>
            <p:nvSpPr>
              <p:cNvPr id="5139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0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</a:t>
            </a:r>
            <a:fld id="{577DBDC5-AAFF-4C87-979F-4D666CEAC20D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甲烷的模型與結構式</a:t>
            </a:r>
            <a:endParaRPr lang="zh-TW" altLang="zh-TW" dirty="0"/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 rot="17299969">
            <a:off x="784504" y="4648804"/>
            <a:ext cx="852488" cy="1092200"/>
            <a:chOff x="1153" y="1882"/>
            <a:chExt cx="537" cy="688"/>
          </a:xfrm>
        </p:grpSpPr>
        <p:sp>
          <p:nvSpPr>
            <p:cNvPr id="5168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5" name="Group 49"/>
            <p:cNvGrpSpPr>
              <a:grpSpLocks/>
            </p:cNvGrpSpPr>
            <p:nvPr/>
          </p:nvGrpSpPr>
          <p:grpSpPr bwMode="auto">
            <a:xfrm rot="8306451">
              <a:off x="1475" y="2108"/>
              <a:ext cx="215" cy="462"/>
              <a:chOff x="2234" y="1718"/>
              <a:chExt cx="250" cy="616"/>
            </a:xfrm>
          </p:grpSpPr>
          <p:sp>
            <p:nvSpPr>
              <p:cNvPr id="5170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71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599637" y="4338581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2" name="Group 26"/>
          <p:cNvGrpSpPr>
            <a:grpSpLocks/>
          </p:cNvGrpSpPr>
          <p:nvPr/>
        </p:nvGrpSpPr>
        <p:grpSpPr bwMode="auto">
          <a:xfrm rot="20287292">
            <a:off x="1819251" y="3371882"/>
            <a:ext cx="669925" cy="1117600"/>
            <a:chOff x="1880" y="1746"/>
            <a:chExt cx="422" cy="704"/>
          </a:xfrm>
        </p:grpSpPr>
        <p:grpSp>
          <p:nvGrpSpPr>
            <p:cNvPr id="13" name="Group 11"/>
            <p:cNvGrpSpPr>
              <a:grpSpLocks/>
            </p:cNvGrpSpPr>
            <p:nvPr/>
          </p:nvGrpSpPr>
          <p:grpSpPr bwMode="auto">
            <a:xfrm rot="1331040">
              <a:off x="1885" y="1988"/>
              <a:ext cx="215" cy="462"/>
              <a:chOff x="2234" y="1718"/>
              <a:chExt cx="250" cy="616"/>
            </a:xfrm>
          </p:grpSpPr>
          <p:sp>
            <p:nvSpPr>
              <p:cNvPr id="5130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29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 rot="18836433">
            <a:off x="1791754" y="5180344"/>
            <a:ext cx="868363" cy="1031875"/>
            <a:chOff x="1228" y="2710"/>
            <a:chExt cx="547" cy="650"/>
          </a:xfrm>
        </p:grpSpPr>
        <p:grpSp>
          <p:nvGrpSpPr>
            <p:cNvPr id="15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5144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143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9" name="矩形 68"/>
          <p:cNvSpPr/>
          <p:nvPr/>
        </p:nvSpPr>
        <p:spPr>
          <a:xfrm>
            <a:off x="732279" y="2215275"/>
            <a:ext cx="747320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396769" y="2200586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53515" y="1047729"/>
            <a:ext cx="282705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2n+2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191000" y="1129236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n=1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25" name="群組 124"/>
          <p:cNvGrpSpPr/>
          <p:nvPr/>
        </p:nvGrpSpPr>
        <p:grpSpPr>
          <a:xfrm>
            <a:off x="4886790" y="3092803"/>
            <a:ext cx="2668341" cy="2960191"/>
            <a:chOff x="4886790" y="3092803"/>
            <a:chExt cx="2668341" cy="2960191"/>
          </a:xfrm>
        </p:grpSpPr>
        <p:sp>
          <p:nvSpPr>
            <p:cNvPr id="96" name="矩形 95"/>
            <p:cNvSpPr/>
            <p:nvPr/>
          </p:nvSpPr>
          <p:spPr>
            <a:xfrm>
              <a:off x="4886790" y="41786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544646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矩形 106"/>
            <p:cNvSpPr/>
            <p:nvPr/>
          </p:nvSpPr>
          <p:spPr>
            <a:xfrm rot="5400000">
              <a:off x="5960819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5867865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645611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矩形 109"/>
            <p:cNvSpPr/>
            <p:nvPr/>
          </p:nvSpPr>
          <p:spPr>
            <a:xfrm rot="5400000">
              <a:off x="5960819" y="49999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5867865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6956890" y="412573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69" grpId="0"/>
      <p:bldP spid="70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</a:t>
            </a:r>
            <a:fld id="{577DBDC5-AAFF-4C87-979F-4D666CEAC20D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乙烷的模型與結構式</a:t>
            </a:r>
            <a:endParaRPr lang="zh-TW" altLang="zh-TW" dirty="0"/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 rot="1411949">
            <a:off x="2241713" y="3503348"/>
            <a:ext cx="852487" cy="1092200"/>
            <a:chOff x="1153" y="1882"/>
            <a:chExt cx="537" cy="688"/>
          </a:xfrm>
        </p:grpSpPr>
        <p:sp>
          <p:nvSpPr>
            <p:cNvPr id="74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76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7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2" name="Group 46"/>
          <p:cNvGrpSpPr>
            <a:grpSpLocks/>
          </p:cNvGrpSpPr>
          <p:nvPr/>
        </p:nvGrpSpPr>
        <p:grpSpPr bwMode="auto">
          <a:xfrm rot="11075537">
            <a:off x="3112981" y="4900826"/>
            <a:ext cx="852487" cy="1092200"/>
            <a:chOff x="1153" y="1882"/>
            <a:chExt cx="537" cy="688"/>
          </a:xfrm>
        </p:grpSpPr>
        <p:sp>
          <p:nvSpPr>
            <p:cNvPr id="98" name="Oval 17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100" name="Oval 19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1" name="AutoShape 20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4" name="群組 67"/>
          <p:cNvGrpSpPr/>
          <p:nvPr/>
        </p:nvGrpSpPr>
        <p:grpSpPr>
          <a:xfrm>
            <a:off x="1948141" y="4271472"/>
            <a:ext cx="1507224" cy="1424843"/>
            <a:chOff x="6147608" y="4728672"/>
            <a:chExt cx="1507224" cy="1424843"/>
          </a:xfrm>
        </p:grpSpPr>
        <p:sp>
          <p:nvSpPr>
            <p:cNvPr id="122" name="Oval 8"/>
            <p:cNvSpPr>
              <a:spLocks noChangeArrowheads="1"/>
            </p:cNvSpPr>
            <p:nvPr/>
          </p:nvSpPr>
          <p:spPr bwMode="auto">
            <a:xfrm rot="9436715">
              <a:off x="6691219" y="4728672"/>
              <a:ext cx="963613" cy="9636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5" name="群組 103"/>
            <p:cNvGrpSpPr/>
            <p:nvPr/>
          </p:nvGrpSpPr>
          <p:grpSpPr>
            <a:xfrm rot="18869220">
              <a:off x="5846184" y="5329402"/>
              <a:ext cx="1125537" cy="522690"/>
              <a:chOff x="3110838" y="4512205"/>
              <a:chExt cx="1125537" cy="522690"/>
            </a:xfrm>
          </p:grpSpPr>
          <p:sp>
            <p:nvSpPr>
              <p:cNvPr id="103" name="Oval 33"/>
              <p:cNvSpPr>
                <a:spLocks noChangeArrowheads="1"/>
              </p:cNvSpPr>
              <p:nvPr/>
            </p:nvSpPr>
            <p:spPr bwMode="auto">
              <a:xfrm rot="18160849">
                <a:off x="3962341" y="4787245"/>
                <a:ext cx="341313" cy="15398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2" name="AutoShape 34"/>
              <p:cNvSpPr>
                <a:spLocks noChangeArrowheads="1"/>
              </p:cNvSpPr>
              <p:nvPr/>
            </p:nvSpPr>
            <p:spPr bwMode="auto">
              <a:xfrm rot="18160849">
                <a:off x="3610900" y="4012143"/>
                <a:ext cx="125413" cy="1125537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16" name="Group 47"/>
          <p:cNvGrpSpPr>
            <a:grpSpLocks/>
          </p:cNvGrpSpPr>
          <p:nvPr/>
        </p:nvGrpSpPr>
        <p:grpSpPr bwMode="auto">
          <a:xfrm rot="16200000">
            <a:off x="345338" y="5241133"/>
            <a:ext cx="844550" cy="1085850"/>
            <a:chOff x="1153" y="1882"/>
            <a:chExt cx="532" cy="684"/>
          </a:xfrm>
        </p:grpSpPr>
        <p:sp>
          <p:nvSpPr>
            <p:cNvPr id="92" name="Oval 48"/>
            <p:cNvSpPr>
              <a:spLocks noChangeArrowheads="1"/>
            </p:cNvSpPr>
            <p:nvPr/>
          </p:nvSpPr>
          <p:spPr bwMode="auto">
            <a:xfrm>
              <a:off x="1153" y="1882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7" name="Group 49"/>
            <p:cNvGrpSpPr>
              <a:grpSpLocks/>
            </p:cNvGrpSpPr>
            <p:nvPr/>
          </p:nvGrpSpPr>
          <p:grpSpPr bwMode="auto">
            <a:xfrm rot="8306451">
              <a:off x="1470" y="2102"/>
              <a:ext cx="215" cy="464"/>
              <a:chOff x="2234" y="1718"/>
              <a:chExt cx="250" cy="616"/>
            </a:xfrm>
          </p:grpSpPr>
          <p:sp>
            <p:nvSpPr>
              <p:cNvPr id="94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5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0" name="Oval 8"/>
          <p:cNvSpPr>
            <a:spLocks noChangeArrowheads="1"/>
          </p:cNvSpPr>
          <p:nvPr/>
        </p:nvSpPr>
        <p:spPr bwMode="auto">
          <a:xfrm rot="20211475">
            <a:off x="896423" y="4675485"/>
            <a:ext cx="963613" cy="9636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 rot="18898767">
            <a:off x="764451" y="3750148"/>
            <a:ext cx="669926" cy="1128713"/>
            <a:chOff x="1880" y="1746"/>
            <a:chExt cx="422" cy="711"/>
          </a:xfrm>
        </p:grpSpPr>
        <p:grpSp>
          <p:nvGrpSpPr>
            <p:cNvPr id="19" name="Group 11"/>
            <p:cNvGrpSpPr>
              <a:grpSpLocks/>
            </p:cNvGrpSpPr>
            <p:nvPr/>
          </p:nvGrpSpPr>
          <p:grpSpPr bwMode="auto">
            <a:xfrm rot="1331040">
              <a:off x="1883" y="1993"/>
              <a:ext cx="215" cy="464"/>
              <a:chOff x="2234" y="1718"/>
              <a:chExt cx="250" cy="616"/>
            </a:xfrm>
          </p:grpSpPr>
          <p:sp>
            <p:nvSpPr>
              <p:cNvPr id="90" name="Oval 1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1" name="AutoShape 9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9" name="Oval 13"/>
            <p:cNvSpPr>
              <a:spLocks noChangeArrowheads="1"/>
            </p:cNvSpPr>
            <p:nvPr/>
          </p:nvSpPr>
          <p:spPr bwMode="auto">
            <a:xfrm>
              <a:off x="1880" y="1746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 rot="16978207">
            <a:off x="1502781" y="5317568"/>
            <a:ext cx="868363" cy="1031876"/>
            <a:chOff x="1228" y="2710"/>
            <a:chExt cx="547" cy="650"/>
          </a:xfrm>
        </p:grpSpPr>
        <p:grpSp>
          <p:nvGrpSpPr>
            <p:cNvPr id="21" name="Group 25"/>
            <p:cNvGrpSpPr>
              <a:grpSpLocks/>
            </p:cNvGrpSpPr>
            <p:nvPr/>
          </p:nvGrpSpPr>
          <p:grpSpPr bwMode="auto">
            <a:xfrm rot="710293">
              <a:off x="1415" y="2710"/>
              <a:ext cx="360" cy="467"/>
              <a:chOff x="3013" y="2079"/>
              <a:chExt cx="360" cy="467"/>
            </a:xfrm>
          </p:grpSpPr>
          <p:sp>
            <p:nvSpPr>
              <p:cNvPr id="85" name="Oval 24"/>
              <p:cNvSpPr>
                <a:spLocks noChangeArrowheads="1"/>
              </p:cNvSpPr>
              <p:nvPr/>
            </p:nvSpPr>
            <p:spPr bwMode="auto">
              <a:xfrm rot="1331040">
                <a:off x="3158" y="207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6" name="Oval 22"/>
              <p:cNvSpPr>
                <a:spLocks noChangeArrowheads="1"/>
              </p:cNvSpPr>
              <p:nvPr/>
            </p:nvSpPr>
            <p:spPr bwMode="auto">
              <a:xfrm rot="1331040">
                <a:off x="3013" y="2449"/>
                <a:ext cx="215" cy="97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7" name="AutoShape 23"/>
              <p:cNvSpPr>
                <a:spLocks noChangeArrowheads="1"/>
              </p:cNvSpPr>
              <p:nvPr/>
            </p:nvSpPr>
            <p:spPr bwMode="auto">
              <a:xfrm rot="1331040">
                <a:off x="3154" y="2098"/>
                <a:ext cx="81" cy="425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4" name="Oval 27"/>
            <p:cNvSpPr>
              <a:spLocks noChangeArrowheads="1"/>
            </p:cNvSpPr>
            <p:nvPr/>
          </p:nvSpPr>
          <p:spPr bwMode="auto">
            <a:xfrm>
              <a:off x="1228" y="2938"/>
              <a:ext cx="422" cy="42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2" name="群組 77"/>
          <p:cNvGrpSpPr/>
          <p:nvPr/>
        </p:nvGrpSpPr>
        <p:grpSpPr>
          <a:xfrm>
            <a:off x="3186784" y="3870512"/>
            <a:ext cx="1040417" cy="728423"/>
            <a:chOff x="7386251" y="4327712"/>
            <a:chExt cx="1040417" cy="728423"/>
          </a:xfrm>
        </p:grpSpPr>
        <p:grpSp>
          <p:nvGrpSpPr>
            <p:cNvPr id="23" name="Group 49"/>
            <p:cNvGrpSpPr>
              <a:grpSpLocks/>
            </p:cNvGrpSpPr>
            <p:nvPr/>
          </p:nvGrpSpPr>
          <p:grpSpPr bwMode="auto">
            <a:xfrm rot="3608443">
              <a:off x="7583894" y="4517179"/>
              <a:ext cx="341313" cy="736600"/>
              <a:chOff x="2234" y="1718"/>
              <a:chExt cx="250" cy="616"/>
            </a:xfrm>
          </p:grpSpPr>
          <p:sp>
            <p:nvSpPr>
              <p:cNvPr id="136" name="Oval 50"/>
              <p:cNvSpPr>
                <a:spLocks noChangeArrowheads="1"/>
              </p:cNvSpPr>
              <p:nvPr/>
            </p:nvSpPr>
            <p:spPr bwMode="auto">
              <a:xfrm>
                <a:off x="2234" y="2204"/>
                <a:ext cx="250" cy="13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7" name="AutoShape 51"/>
              <p:cNvSpPr>
                <a:spLocks noChangeArrowheads="1"/>
              </p:cNvSpPr>
              <p:nvPr/>
            </p:nvSpPr>
            <p:spPr bwMode="auto">
              <a:xfrm>
                <a:off x="2309" y="1718"/>
                <a:ext cx="95" cy="566"/>
              </a:xfrm>
              <a:prstGeom prst="roundRect">
                <a:avLst>
                  <a:gd name="adj" fmla="val 38949"/>
                </a:avLst>
              </a:prstGeom>
              <a:gradFill rotWithShape="1">
                <a:gsLst>
                  <a:gs pos="0">
                    <a:schemeClr val="bg1"/>
                  </a:gs>
                  <a:gs pos="50000">
                    <a:srgbClr val="96969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34" name="Oval 48"/>
            <p:cNvSpPr>
              <a:spLocks noChangeArrowheads="1"/>
            </p:cNvSpPr>
            <p:nvPr/>
          </p:nvSpPr>
          <p:spPr bwMode="auto">
            <a:xfrm rot="6595202">
              <a:off x="7756743" y="4327712"/>
              <a:ext cx="669925" cy="66992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1" name="矩形 70"/>
          <p:cNvSpPr/>
          <p:nvPr/>
        </p:nvSpPr>
        <p:spPr>
          <a:xfrm>
            <a:off x="728925" y="2232208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zh-TW" altLang="zh-TW" sz="6000" b="1" spc="50" baseline="-2500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617701" y="2217519"/>
            <a:ext cx="103695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zh-TW" altLang="zh-TW" sz="6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53515" y="1047729"/>
            <a:ext cx="282705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altLang="zh-TW" sz="6000" b="1" spc="50" baseline="-2500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2n+2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4579710" y="1129236"/>
            <a:ext cx="155042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en-US" altLang="zh-TW" sz="6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n=2</a:t>
            </a:r>
            <a:endParaRPr lang="zh-TW" altLang="zh-TW" sz="6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73" name="群組 72"/>
          <p:cNvGrpSpPr/>
          <p:nvPr/>
        </p:nvGrpSpPr>
        <p:grpSpPr>
          <a:xfrm>
            <a:off x="4886790" y="3092803"/>
            <a:ext cx="3574275" cy="2960191"/>
            <a:chOff x="4886790" y="3092803"/>
            <a:chExt cx="3574275" cy="2960191"/>
          </a:xfrm>
        </p:grpSpPr>
        <p:sp>
          <p:nvSpPr>
            <p:cNvPr id="75" name="矩形 74"/>
            <p:cNvSpPr/>
            <p:nvPr/>
          </p:nvSpPr>
          <p:spPr>
            <a:xfrm>
              <a:off x="4886790" y="41786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58709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544646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矩形 80"/>
            <p:cNvSpPr/>
            <p:nvPr/>
          </p:nvSpPr>
          <p:spPr>
            <a:xfrm rot="5400000">
              <a:off x="5960819" y="4009378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矩形 81"/>
            <p:cNvSpPr/>
            <p:nvPr/>
          </p:nvSpPr>
          <p:spPr>
            <a:xfrm>
              <a:off x="5867865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6456119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矩形 87"/>
            <p:cNvSpPr/>
            <p:nvPr/>
          </p:nvSpPr>
          <p:spPr>
            <a:xfrm rot="5400000">
              <a:off x="5960819" y="49999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矩形 92"/>
            <p:cNvSpPr/>
            <p:nvPr/>
          </p:nvSpPr>
          <p:spPr>
            <a:xfrm>
              <a:off x="5867865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7862824" y="4125736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6963192" y="4165005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zh-TW" altLang="zh-TW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 rot="5400000">
              <a:off x="7027619" y="4009379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矩形 103"/>
            <p:cNvSpPr/>
            <p:nvPr/>
          </p:nvSpPr>
          <p:spPr>
            <a:xfrm rot="5400000">
              <a:off x="7027619" y="4999980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6926198" y="309280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6926198" y="5283553"/>
              <a:ext cx="598241" cy="769441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eaLnBrk="1" hangingPunct="1"/>
              <a:r>
                <a:rPr lang="en-US" altLang="zh-TW" sz="4400" b="1" spc="5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H</a:t>
              </a:r>
              <a:endParaRPr lang="zh-TW" altLang="zh-TW" sz="4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7489052" y="4495152"/>
              <a:ext cx="415546" cy="105487"/>
            </a:xfrm>
            <a:prstGeom prst="rect">
              <a:avLst/>
            </a:prstGeom>
            <a:solidFill>
              <a:srgbClr val="F85E62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1" grpId="0"/>
      <p:bldP spid="72" grpId="0"/>
      <p:bldP spid="65" grpId="0"/>
      <p:bldP spid="67" grpId="0"/>
    </p:bldLst>
  </p:timing>
</p:sld>
</file>

<file path=ppt/theme/theme1.xml><?xml version="1.0" encoding="utf-8"?>
<a:theme xmlns:a="http://schemas.openxmlformats.org/drawingml/2006/main" name="Network">
  <a:themeElements>
    <a:clrScheme name="Network 1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6699FF"/>
      </a:accent1>
      <a:accent2>
        <a:srgbClr val="669999"/>
      </a:accent2>
      <a:accent3>
        <a:srgbClr val="FFFFFF"/>
      </a:accent3>
      <a:accent4>
        <a:srgbClr val="000000"/>
      </a:accent4>
      <a:accent5>
        <a:srgbClr val="B8CAFF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金梅中黑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3366FF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2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6699FF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Chenser</Template>
  <TotalTime>2616</TotalTime>
  <Words>493</Words>
  <Application>Microsoft Office PowerPoint</Application>
  <PresentationFormat>如螢幕大小 (4:3)</PresentationFormat>
  <Paragraphs>236</Paragraphs>
  <Slides>22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4" baseType="lpstr">
      <vt:lpstr>Network</vt:lpstr>
      <vt:lpstr>PhotoImpact</vt:lpstr>
      <vt:lpstr>常見的有機化合物</vt:lpstr>
      <vt:lpstr>以乙醇為例，分子的表示方法:</vt:lpstr>
      <vt:lpstr>乙醇(C2H5OH)的結構式與結構模型</vt:lpstr>
      <vt:lpstr>投影片 4</vt:lpstr>
      <vt:lpstr>甲醚(CH3OCH3)與乙醇(C2H5OH)</vt:lpstr>
      <vt:lpstr>投影片 6</vt:lpstr>
      <vt:lpstr>烴類定義</vt:lpstr>
      <vt:lpstr>甲烷的模型與結構式</vt:lpstr>
      <vt:lpstr>乙烷的模型與結構式</vt:lpstr>
      <vt:lpstr>丙烷的模型與結構式</vt:lpstr>
      <vt:lpstr>乙烯的模型與結構式</vt:lpstr>
      <vt:lpstr>丙烯的模型與結構式</vt:lpstr>
      <vt:lpstr>乙炔的模型與結構式</vt:lpstr>
      <vt:lpstr>正己烷(鏈狀)的模型與結構式</vt:lpstr>
      <vt:lpstr>環己烷(環狀)的結構模型</vt:lpstr>
      <vt:lpstr>環己烷(環狀)的結構式</vt:lpstr>
      <vt:lpstr>醇類的官能基與甲醇</vt:lpstr>
      <vt:lpstr>醇類的官能基與乙醇</vt:lpstr>
      <vt:lpstr>甲酸的模型與結構式</vt:lpstr>
      <vt:lpstr>乙酸的模型與結構式</vt:lpstr>
      <vt:lpstr>有機酸類的官能基</vt:lpstr>
      <vt:lpstr>投影片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Chernseru</dc:creator>
  <cp:lastModifiedBy>secuser</cp:lastModifiedBy>
  <cp:revision>133</cp:revision>
  <dcterms:created xsi:type="dcterms:W3CDTF">2004-03-19T03:31:17Z</dcterms:created>
  <dcterms:modified xsi:type="dcterms:W3CDTF">2008-04-08T04:10:09Z</dcterms:modified>
</cp:coreProperties>
</file>