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63" r:id="rId8"/>
    <p:sldId id="266" r:id="rId9"/>
    <p:sldId id="258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538CA9-7A0D-4F93-B0A1-626FEAE45E0F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C7AC43A-0BE9-4227-95C7-D6BCE7D6C6B8}">
      <dgm:prSet phldrT="[文字]" custT="1"/>
      <dgm:spPr/>
      <dgm:t>
        <a:bodyPr/>
        <a:lstStyle/>
        <a:p>
          <a:r>
            <a:rPr lang="zh-TW" altLang="en-US" sz="2400" dirty="0" smtClean="0"/>
            <a:t>一次加工品</a:t>
          </a:r>
          <a:endParaRPr lang="zh-TW" altLang="en-US" sz="2400" dirty="0"/>
        </a:p>
      </dgm:t>
    </dgm:pt>
    <dgm:pt modelId="{6EAA0F83-392D-4D6A-92C2-0A4B109D0B7F}" type="parTrans" cxnId="{97C444D2-E8D0-4136-869B-73B7A012B30F}">
      <dgm:prSet/>
      <dgm:spPr/>
      <dgm:t>
        <a:bodyPr/>
        <a:lstStyle/>
        <a:p>
          <a:endParaRPr lang="zh-TW" altLang="en-US"/>
        </a:p>
      </dgm:t>
    </dgm:pt>
    <dgm:pt modelId="{74DD1D10-9EFC-4AA0-9085-CEA7405A1970}" type="sibTrans" cxnId="{97C444D2-E8D0-4136-869B-73B7A012B30F}">
      <dgm:prSet/>
      <dgm:spPr/>
      <dgm:t>
        <a:bodyPr/>
        <a:lstStyle/>
        <a:p>
          <a:endParaRPr lang="zh-TW" altLang="en-US"/>
        </a:p>
      </dgm:t>
    </dgm:pt>
    <dgm:pt modelId="{325AC720-45E3-420D-8065-EFC3014DA01E}">
      <dgm:prSet phldrT="[文字]"/>
      <dgm:spPr/>
      <dgm:t>
        <a:bodyPr/>
        <a:lstStyle/>
        <a:p>
          <a:r>
            <a:rPr lang="zh-TW" altLang="en-US" dirty="0" smtClean="0"/>
            <a:t>二甲基硅油</a:t>
          </a:r>
          <a:endParaRPr lang="zh-TW" altLang="en-US" dirty="0"/>
        </a:p>
      </dgm:t>
    </dgm:pt>
    <dgm:pt modelId="{2C3044C9-823B-448B-9C2D-7318F0E751FC}" type="parTrans" cxnId="{152DED52-2123-4415-8218-8B62FD645343}">
      <dgm:prSet/>
      <dgm:spPr/>
      <dgm:t>
        <a:bodyPr/>
        <a:lstStyle/>
        <a:p>
          <a:endParaRPr lang="zh-TW" altLang="en-US"/>
        </a:p>
      </dgm:t>
    </dgm:pt>
    <dgm:pt modelId="{CE6F8E8D-1D26-466B-812E-5CA98472B83D}" type="sibTrans" cxnId="{152DED52-2123-4415-8218-8B62FD645343}">
      <dgm:prSet/>
      <dgm:spPr/>
      <dgm:t>
        <a:bodyPr/>
        <a:lstStyle/>
        <a:p>
          <a:endParaRPr lang="zh-TW" altLang="en-US"/>
        </a:p>
      </dgm:t>
    </dgm:pt>
    <dgm:pt modelId="{DC308178-0FB0-4C27-BC3E-FFB08BDA0484}">
      <dgm:prSet phldrT="[文字]"/>
      <dgm:spPr/>
      <dgm:t>
        <a:bodyPr/>
        <a:lstStyle/>
        <a:p>
          <a:r>
            <a:rPr lang="zh-TW" altLang="en-US" dirty="0" smtClean="0"/>
            <a:t>氟硅油</a:t>
          </a:r>
          <a:endParaRPr lang="zh-TW" altLang="en-US" dirty="0"/>
        </a:p>
      </dgm:t>
    </dgm:pt>
    <dgm:pt modelId="{BEB5AB53-F6E8-4E29-8255-7AF160043B5D}" type="parTrans" cxnId="{A0C15EEA-1664-4A44-A3F8-7DA9959EAF9E}">
      <dgm:prSet/>
      <dgm:spPr/>
      <dgm:t>
        <a:bodyPr/>
        <a:lstStyle/>
        <a:p>
          <a:endParaRPr lang="zh-TW" altLang="en-US"/>
        </a:p>
      </dgm:t>
    </dgm:pt>
    <dgm:pt modelId="{30D2E4BC-8325-4607-851D-F2103154B031}" type="sibTrans" cxnId="{A0C15EEA-1664-4A44-A3F8-7DA9959EAF9E}">
      <dgm:prSet/>
      <dgm:spPr/>
      <dgm:t>
        <a:bodyPr/>
        <a:lstStyle/>
        <a:p>
          <a:endParaRPr lang="zh-TW" altLang="en-US"/>
        </a:p>
      </dgm:t>
    </dgm:pt>
    <dgm:pt modelId="{70F2587B-6D57-46EF-8B2A-5DB7356B33CE}">
      <dgm:prSet phldrT="[文字]"/>
      <dgm:spPr/>
      <dgm:t>
        <a:bodyPr/>
        <a:lstStyle/>
        <a:p>
          <a:r>
            <a:rPr lang="zh-TW" altLang="en-US" dirty="0" smtClean="0"/>
            <a:t>聚醚改性硅油</a:t>
          </a:r>
          <a:endParaRPr lang="zh-TW" altLang="en-US" dirty="0"/>
        </a:p>
      </dgm:t>
    </dgm:pt>
    <dgm:pt modelId="{DBA35BE4-696F-4561-8D32-1E2C267DA63F}" type="parTrans" cxnId="{937988E1-7E97-4E3A-AE1E-50337DCF49A1}">
      <dgm:prSet/>
      <dgm:spPr/>
      <dgm:t>
        <a:bodyPr/>
        <a:lstStyle/>
        <a:p>
          <a:endParaRPr lang="zh-TW" altLang="en-US"/>
        </a:p>
      </dgm:t>
    </dgm:pt>
    <dgm:pt modelId="{C348C984-9A82-4F76-AA02-98F330813BFB}" type="sibTrans" cxnId="{937988E1-7E97-4E3A-AE1E-50337DCF49A1}">
      <dgm:prSet/>
      <dgm:spPr/>
      <dgm:t>
        <a:bodyPr/>
        <a:lstStyle/>
        <a:p>
          <a:endParaRPr lang="zh-TW" altLang="en-US"/>
        </a:p>
      </dgm:t>
    </dgm:pt>
    <dgm:pt modelId="{98E2E294-7CDE-4C82-AF93-C1A65E04E461}">
      <dgm:prSet/>
      <dgm:spPr/>
      <dgm:t>
        <a:bodyPr/>
        <a:lstStyle/>
        <a:p>
          <a:r>
            <a:rPr lang="zh-TW" altLang="en-US" dirty="0" smtClean="0"/>
            <a:t>乙烯基硅油</a:t>
          </a:r>
          <a:endParaRPr lang="zh-TW" altLang="en-US" dirty="0"/>
        </a:p>
      </dgm:t>
    </dgm:pt>
    <dgm:pt modelId="{E2E6AE35-0779-433A-813A-AB8DB1384DF3}" type="parTrans" cxnId="{58CB9FA9-789D-4281-876D-983ED049241D}">
      <dgm:prSet/>
      <dgm:spPr/>
      <dgm:t>
        <a:bodyPr/>
        <a:lstStyle/>
        <a:p>
          <a:endParaRPr lang="zh-TW" altLang="en-US"/>
        </a:p>
      </dgm:t>
    </dgm:pt>
    <dgm:pt modelId="{506D3C51-EBF7-456F-A300-0E8A0EDA0BAF}" type="sibTrans" cxnId="{58CB9FA9-789D-4281-876D-983ED049241D}">
      <dgm:prSet/>
      <dgm:spPr/>
      <dgm:t>
        <a:bodyPr/>
        <a:lstStyle/>
        <a:p>
          <a:endParaRPr lang="zh-TW" altLang="en-US"/>
        </a:p>
      </dgm:t>
    </dgm:pt>
    <dgm:pt modelId="{4FCD1422-C238-4682-AD31-C360B2C81358}">
      <dgm:prSet/>
      <dgm:spPr/>
      <dgm:t>
        <a:bodyPr/>
        <a:lstStyle/>
        <a:p>
          <a:r>
            <a:rPr lang="zh-TW" altLang="en-US" dirty="0" smtClean="0"/>
            <a:t>羟基硅油</a:t>
          </a:r>
          <a:endParaRPr lang="zh-TW" altLang="en-US" dirty="0"/>
        </a:p>
      </dgm:t>
    </dgm:pt>
    <dgm:pt modelId="{BACDCFE4-32E6-4F63-8574-0EB1F36E89FA}" type="parTrans" cxnId="{DFE6496B-D0A8-42F2-B0B9-B1951E3C24B5}">
      <dgm:prSet/>
      <dgm:spPr/>
      <dgm:t>
        <a:bodyPr/>
        <a:lstStyle/>
        <a:p>
          <a:endParaRPr lang="zh-TW" altLang="en-US"/>
        </a:p>
      </dgm:t>
    </dgm:pt>
    <dgm:pt modelId="{E1CF7B58-CEB6-4798-A124-1C6AA9D7C5F1}" type="sibTrans" cxnId="{DFE6496B-D0A8-42F2-B0B9-B1951E3C24B5}">
      <dgm:prSet/>
      <dgm:spPr/>
      <dgm:t>
        <a:bodyPr/>
        <a:lstStyle/>
        <a:p>
          <a:endParaRPr lang="zh-TW" altLang="en-US"/>
        </a:p>
      </dgm:t>
    </dgm:pt>
    <dgm:pt modelId="{0117DE71-F520-42BF-91B2-5A4CF2FF2455}">
      <dgm:prSet/>
      <dgm:spPr/>
      <dgm:t>
        <a:bodyPr/>
        <a:lstStyle/>
        <a:p>
          <a:r>
            <a:rPr lang="zh-TW" altLang="en-US" dirty="0" smtClean="0"/>
            <a:t>硅烷偶聯劑</a:t>
          </a:r>
          <a:endParaRPr lang="zh-TW" altLang="en-US" dirty="0"/>
        </a:p>
      </dgm:t>
    </dgm:pt>
    <dgm:pt modelId="{61C3934E-FD70-4BD7-AC46-F1A0F4B3B2E1}" type="parTrans" cxnId="{7228BEA0-A213-4AD9-A370-27E349DCDF1C}">
      <dgm:prSet/>
      <dgm:spPr/>
      <dgm:t>
        <a:bodyPr/>
        <a:lstStyle/>
        <a:p>
          <a:endParaRPr lang="zh-TW" altLang="en-US"/>
        </a:p>
      </dgm:t>
    </dgm:pt>
    <dgm:pt modelId="{2CB77ACC-ED4D-4384-AF78-D1FCD1187839}" type="sibTrans" cxnId="{7228BEA0-A213-4AD9-A370-27E349DCDF1C}">
      <dgm:prSet/>
      <dgm:spPr/>
      <dgm:t>
        <a:bodyPr/>
        <a:lstStyle/>
        <a:p>
          <a:endParaRPr lang="zh-TW" altLang="en-US"/>
        </a:p>
      </dgm:t>
    </dgm:pt>
    <dgm:pt modelId="{E61152DB-F74F-4A5E-9249-908382537934}">
      <dgm:prSet/>
      <dgm:spPr/>
      <dgm:t>
        <a:bodyPr/>
        <a:lstStyle/>
        <a:p>
          <a:r>
            <a:rPr lang="zh-TW" altLang="en-US" dirty="0" smtClean="0"/>
            <a:t>硅樹酯</a:t>
          </a:r>
          <a:endParaRPr lang="zh-TW" altLang="en-US" dirty="0"/>
        </a:p>
      </dgm:t>
    </dgm:pt>
    <dgm:pt modelId="{18309AE0-4CDF-4C67-99D5-98C5446E1F63}" type="parTrans" cxnId="{7A8D7938-F544-4BDF-9015-C09277EA9412}">
      <dgm:prSet/>
      <dgm:spPr/>
      <dgm:t>
        <a:bodyPr/>
        <a:lstStyle/>
        <a:p>
          <a:endParaRPr lang="zh-TW" altLang="en-US"/>
        </a:p>
      </dgm:t>
    </dgm:pt>
    <dgm:pt modelId="{43986676-97A4-412C-992B-45B537E0D3CC}" type="sibTrans" cxnId="{7A8D7938-F544-4BDF-9015-C09277EA9412}">
      <dgm:prSet/>
      <dgm:spPr/>
      <dgm:t>
        <a:bodyPr/>
        <a:lstStyle/>
        <a:p>
          <a:endParaRPr lang="zh-TW" altLang="en-US"/>
        </a:p>
      </dgm:t>
    </dgm:pt>
    <dgm:pt modelId="{6A06DA20-523A-44D5-8698-34C41AE6F3DA}">
      <dgm:prSet/>
      <dgm:spPr/>
      <dgm:t>
        <a:bodyPr/>
        <a:lstStyle/>
        <a:p>
          <a:r>
            <a:rPr lang="zh-TW" altLang="en-US" dirty="0" smtClean="0"/>
            <a:t>生膠</a:t>
          </a:r>
          <a:endParaRPr lang="zh-TW" altLang="en-US" dirty="0"/>
        </a:p>
      </dgm:t>
    </dgm:pt>
    <dgm:pt modelId="{526DC158-6C0C-44C8-9A9C-A078102D5723}" type="parTrans" cxnId="{E3C91032-4519-4844-8F31-0A7DCC1B9835}">
      <dgm:prSet/>
      <dgm:spPr/>
      <dgm:t>
        <a:bodyPr/>
        <a:lstStyle/>
        <a:p>
          <a:endParaRPr lang="zh-TW" altLang="en-US"/>
        </a:p>
      </dgm:t>
    </dgm:pt>
    <dgm:pt modelId="{EBBA1A90-E8F4-4C72-A89C-81343D92F29A}" type="sibTrans" cxnId="{E3C91032-4519-4844-8F31-0A7DCC1B9835}">
      <dgm:prSet/>
      <dgm:spPr/>
      <dgm:t>
        <a:bodyPr/>
        <a:lstStyle/>
        <a:p>
          <a:endParaRPr lang="zh-TW" altLang="en-US"/>
        </a:p>
      </dgm:t>
    </dgm:pt>
    <dgm:pt modelId="{3CB47497-A51B-4CC0-9392-3CDCC05F4CE4}" type="pres">
      <dgm:prSet presAssocID="{4F538CA9-7A0D-4F93-B0A1-626FEAE45E0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6016259-8ECE-43CE-A8DD-D34D2D9D7247}" type="pres">
      <dgm:prSet presAssocID="{DC7AC43A-0BE9-4227-95C7-D6BCE7D6C6B8}" presName="root" presStyleCnt="0">
        <dgm:presLayoutVars>
          <dgm:chMax/>
          <dgm:chPref/>
        </dgm:presLayoutVars>
      </dgm:prSet>
      <dgm:spPr/>
    </dgm:pt>
    <dgm:pt modelId="{46746ACB-22F1-4A37-982A-3845B4686048}" type="pres">
      <dgm:prSet presAssocID="{DC7AC43A-0BE9-4227-95C7-D6BCE7D6C6B8}" presName="rootComposite" presStyleCnt="0">
        <dgm:presLayoutVars/>
      </dgm:prSet>
      <dgm:spPr/>
    </dgm:pt>
    <dgm:pt modelId="{45FA284C-6E95-4495-B602-C8594469FB5B}" type="pres">
      <dgm:prSet presAssocID="{DC7AC43A-0BE9-4227-95C7-D6BCE7D6C6B8}" presName="ParentAccent" presStyleLbl="alignNode1" presStyleIdx="0" presStyleCnt="1"/>
      <dgm:spPr/>
    </dgm:pt>
    <dgm:pt modelId="{74EB54F6-40BE-4A07-B32A-85D842CAF202}" type="pres">
      <dgm:prSet presAssocID="{DC7AC43A-0BE9-4227-95C7-D6BCE7D6C6B8}" presName="ParentSmallAccent" presStyleLbl="fgAcc1" presStyleIdx="0" presStyleCnt="1"/>
      <dgm:spPr/>
    </dgm:pt>
    <dgm:pt modelId="{2D2353F7-CA6A-4BBB-BFB7-3F636110F7B0}" type="pres">
      <dgm:prSet presAssocID="{DC7AC43A-0BE9-4227-95C7-D6BCE7D6C6B8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4F6621-FFD1-4880-BCB7-452343EF4C2F}" type="pres">
      <dgm:prSet presAssocID="{DC7AC43A-0BE9-4227-95C7-D6BCE7D6C6B8}" presName="childShape" presStyleCnt="0">
        <dgm:presLayoutVars>
          <dgm:chMax val="0"/>
          <dgm:chPref val="0"/>
        </dgm:presLayoutVars>
      </dgm:prSet>
      <dgm:spPr/>
    </dgm:pt>
    <dgm:pt modelId="{8E0A7D71-C984-42AF-B2A4-8B7FEDC194A8}" type="pres">
      <dgm:prSet presAssocID="{325AC720-45E3-420D-8065-EFC3014DA01E}" presName="childComposite" presStyleCnt="0">
        <dgm:presLayoutVars>
          <dgm:chMax val="0"/>
          <dgm:chPref val="0"/>
        </dgm:presLayoutVars>
      </dgm:prSet>
      <dgm:spPr/>
    </dgm:pt>
    <dgm:pt modelId="{9E3BB68F-87BF-461B-A884-5FDDCC264586}" type="pres">
      <dgm:prSet presAssocID="{325AC720-45E3-420D-8065-EFC3014DA01E}" presName="ChildAccent" presStyleLbl="solidFgAcc1" presStyleIdx="0" presStyleCnt="8"/>
      <dgm:spPr/>
    </dgm:pt>
    <dgm:pt modelId="{1C0778BD-3BC2-4BA7-BDF3-1B9508B4620F}" type="pres">
      <dgm:prSet presAssocID="{325AC720-45E3-420D-8065-EFC3014DA01E}" presName="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12B87F-F240-47CB-B3AF-E2406D73F089}" type="pres">
      <dgm:prSet presAssocID="{DC308178-0FB0-4C27-BC3E-FFB08BDA0484}" presName="childComposite" presStyleCnt="0">
        <dgm:presLayoutVars>
          <dgm:chMax val="0"/>
          <dgm:chPref val="0"/>
        </dgm:presLayoutVars>
      </dgm:prSet>
      <dgm:spPr/>
    </dgm:pt>
    <dgm:pt modelId="{D59D3B50-8C4E-44CC-8661-EABE473966D5}" type="pres">
      <dgm:prSet presAssocID="{DC308178-0FB0-4C27-BC3E-FFB08BDA0484}" presName="ChildAccent" presStyleLbl="solidFgAcc1" presStyleIdx="1" presStyleCnt="8"/>
      <dgm:spPr/>
    </dgm:pt>
    <dgm:pt modelId="{7A289D35-8273-492F-A4DD-7CE9D1B04158}" type="pres">
      <dgm:prSet presAssocID="{DC308178-0FB0-4C27-BC3E-FFB08BDA0484}" presName="Child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6BC2EC-90A1-46F7-AFC1-26B8134C13F1}" type="pres">
      <dgm:prSet presAssocID="{70F2587B-6D57-46EF-8B2A-5DB7356B33CE}" presName="childComposite" presStyleCnt="0">
        <dgm:presLayoutVars>
          <dgm:chMax val="0"/>
          <dgm:chPref val="0"/>
        </dgm:presLayoutVars>
      </dgm:prSet>
      <dgm:spPr/>
    </dgm:pt>
    <dgm:pt modelId="{A27CE389-167D-43E4-B4B1-C66ADB585FFE}" type="pres">
      <dgm:prSet presAssocID="{70F2587B-6D57-46EF-8B2A-5DB7356B33CE}" presName="ChildAccent" presStyleLbl="solidFgAcc1" presStyleIdx="2" presStyleCnt="8"/>
      <dgm:spPr/>
    </dgm:pt>
    <dgm:pt modelId="{3882A344-1F57-45C2-9412-3A30DFBF7C2D}" type="pres">
      <dgm:prSet presAssocID="{70F2587B-6D57-46EF-8B2A-5DB7356B33CE}" presName="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279CBF-F050-4A91-B5C0-C0146EBBA229}" type="pres">
      <dgm:prSet presAssocID="{98E2E294-7CDE-4C82-AF93-C1A65E04E461}" presName="childComposite" presStyleCnt="0">
        <dgm:presLayoutVars>
          <dgm:chMax val="0"/>
          <dgm:chPref val="0"/>
        </dgm:presLayoutVars>
      </dgm:prSet>
      <dgm:spPr/>
    </dgm:pt>
    <dgm:pt modelId="{CCEE43A1-6C1F-4A80-BD57-4A6C61F80790}" type="pres">
      <dgm:prSet presAssocID="{98E2E294-7CDE-4C82-AF93-C1A65E04E461}" presName="ChildAccent" presStyleLbl="solidFgAcc1" presStyleIdx="3" presStyleCnt="8"/>
      <dgm:spPr/>
    </dgm:pt>
    <dgm:pt modelId="{BB4AADDE-205C-42BE-857D-7CB3F0834778}" type="pres">
      <dgm:prSet presAssocID="{98E2E294-7CDE-4C82-AF93-C1A65E04E461}" presName="Child" presStyleLbl="revTx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09C0F0-75DB-4523-954F-B51D8D125923}" type="pres">
      <dgm:prSet presAssocID="{4FCD1422-C238-4682-AD31-C360B2C81358}" presName="childComposite" presStyleCnt="0">
        <dgm:presLayoutVars>
          <dgm:chMax val="0"/>
          <dgm:chPref val="0"/>
        </dgm:presLayoutVars>
      </dgm:prSet>
      <dgm:spPr/>
    </dgm:pt>
    <dgm:pt modelId="{5CF23A87-86B7-486B-8729-44C2579AA1E8}" type="pres">
      <dgm:prSet presAssocID="{4FCD1422-C238-4682-AD31-C360B2C81358}" presName="ChildAccent" presStyleLbl="solidFgAcc1" presStyleIdx="4" presStyleCnt="8"/>
      <dgm:spPr/>
    </dgm:pt>
    <dgm:pt modelId="{5D48A263-CFC2-4D98-A75B-7C8936987853}" type="pres">
      <dgm:prSet presAssocID="{4FCD1422-C238-4682-AD31-C360B2C81358}" presName="Child" presStyleLbl="revTx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C39E08-2AA9-4EA0-824A-8F2F0B53002C}" type="pres">
      <dgm:prSet presAssocID="{0117DE71-F520-42BF-91B2-5A4CF2FF2455}" presName="childComposite" presStyleCnt="0">
        <dgm:presLayoutVars>
          <dgm:chMax val="0"/>
          <dgm:chPref val="0"/>
        </dgm:presLayoutVars>
      </dgm:prSet>
      <dgm:spPr/>
    </dgm:pt>
    <dgm:pt modelId="{A7BFC1CE-A7EF-42B5-8F37-9C16C169DDE9}" type="pres">
      <dgm:prSet presAssocID="{0117DE71-F520-42BF-91B2-5A4CF2FF2455}" presName="ChildAccent" presStyleLbl="solidFgAcc1" presStyleIdx="5" presStyleCnt="8"/>
      <dgm:spPr/>
    </dgm:pt>
    <dgm:pt modelId="{B4C1532C-9A42-48DB-9217-8073C18EAAE7}" type="pres">
      <dgm:prSet presAssocID="{0117DE71-F520-42BF-91B2-5A4CF2FF2455}" presName="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E74C18-4B5C-478E-983D-D5F573D7F1AB}" type="pres">
      <dgm:prSet presAssocID="{E61152DB-F74F-4A5E-9249-908382537934}" presName="childComposite" presStyleCnt="0">
        <dgm:presLayoutVars>
          <dgm:chMax val="0"/>
          <dgm:chPref val="0"/>
        </dgm:presLayoutVars>
      </dgm:prSet>
      <dgm:spPr/>
    </dgm:pt>
    <dgm:pt modelId="{ADA02547-DD07-41E6-9BF3-5917AD8B392F}" type="pres">
      <dgm:prSet presAssocID="{E61152DB-F74F-4A5E-9249-908382537934}" presName="ChildAccent" presStyleLbl="solidFgAcc1" presStyleIdx="6" presStyleCnt="8"/>
      <dgm:spPr/>
    </dgm:pt>
    <dgm:pt modelId="{23F0F3F2-C270-4FD7-BFD2-EDC9305F9018}" type="pres">
      <dgm:prSet presAssocID="{E61152DB-F74F-4A5E-9249-908382537934}" presName="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30B6AB-56EE-4FB5-8FF7-7BA1386448BF}" type="pres">
      <dgm:prSet presAssocID="{6A06DA20-523A-44D5-8698-34C41AE6F3DA}" presName="childComposite" presStyleCnt="0">
        <dgm:presLayoutVars>
          <dgm:chMax val="0"/>
          <dgm:chPref val="0"/>
        </dgm:presLayoutVars>
      </dgm:prSet>
      <dgm:spPr/>
    </dgm:pt>
    <dgm:pt modelId="{2EFC124C-950F-4095-8612-5A800FC41F19}" type="pres">
      <dgm:prSet presAssocID="{6A06DA20-523A-44D5-8698-34C41AE6F3DA}" presName="ChildAccent" presStyleLbl="solidFgAcc1" presStyleIdx="7" presStyleCnt="8"/>
      <dgm:spPr/>
    </dgm:pt>
    <dgm:pt modelId="{E8CE6712-E656-4A08-821B-B868839CE29B}" type="pres">
      <dgm:prSet presAssocID="{6A06DA20-523A-44D5-8698-34C41AE6F3DA}" presName="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91F1634-AD85-4AD9-B0E8-2575C1A938E3}" type="presOf" srcId="{4F538CA9-7A0D-4F93-B0A1-626FEAE45E0F}" destId="{3CB47497-A51B-4CC0-9392-3CDCC05F4CE4}" srcOrd="0" destOrd="0" presId="urn:microsoft.com/office/officeart/2008/layout/SquareAccentList"/>
    <dgm:cxn modelId="{A0C15EEA-1664-4A44-A3F8-7DA9959EAF9E}" srcId="{DC7AC43A-0BE9-4227-95C7-D6BCE7D6C6B8}" destId="{DC308178-0FB0-4C27-BC3E-FFB08BDA0484}" srcOrd="1" destOrd="0" parTransId="{BEB5AB53-F6E8-4E29-8255-7AF160043B5D}" sibTransId="{30D2E4BC-8325-4607-851D-F2103154B031}"/>
    <dgm:cxn modelId="{58CB9FA9-789D-4281-876D-983ED049241D}" srcId="{DC7AC43A-0BE9-4227-95C7-D6BCE7D6C6B8}" destId="{98E2E294-7CDE-4C82-AF93-C1A65E04E461}" srcOrd="3" destOrd="0" parTransId="{E2E6AE35-0779-433A-813A-AB8DB1384DF3}" sibTransId="{506D3C51-EBF7-456F-A300-0E8A0EDA0BAF}"/>
    <dgm:cxn modelId="{7228BEA0-A213-4AD9-A370-27E349DCDF1C}" srcId="{DC7AC43A-0BE9-4227-95C7-D6BCE7D6C6B8}" destId="{0117DE71-F520-42BF-91B2-5A4CF2FF2455}" srcOrd="5" destOrd="0" parTransId="{61C3934E-FD70-4BD7-AC46-F1A0F4B3B2E1}" sibTransId="{2CB77ACC-ED4D-4384-AF78-D1FCD1187839}"/>
    <dgm:cxn modelId="{C0A05AE0-6981-43AC-B4E4-B5F20A2AC9D5}" type="presOf" srcId="{4FCD1422-C238-4682-AD31-C360B2C81358}" destId="{5D48A263-CFC2-4D98-A75B-7C8936987853}" srcOrd="0" destOrd="0" presId="urn:microsoft.com/office/officeart/2008/layout/SquareAccentList"/>
    <dgm:cxn modelId="{F90A8DDC-80E8-4957-BECD-718B27604DB9}" type="presOf" srcId="{70F2587B-6D57-46EF-8B2A-5DB7356B33CE}" destId="{3882A344-1F57-45C2-9412-3A30DFBF7C2D}" srcOrd="0" destOrd="0" presId="urn:microsoft.com/office/officeart/2008/layout/SquareAccentList"/>
    <dgm:cxn modelId="{E3C91032-4519-4844-8F31-0A7DCC1B9835}" srcId="{DC7AC43A-0BE9-4227-95C7-D6BCE7D6C6B8}" destId="{6A06DA20-523A-44D5-8698-34C41AE6F3DA}" srcOrd="7" destOrd="0" parTransId="{526DC158-6C0C-44C8-9A9C-A078102D5723}" sibTransId="{EBBA1A90-E8F4-4C72-A89C-81343D92F29A}"/>
    <dgm:cxn modelId="{7701A172-3D6D-4FFB-AFD1-613E4AAE9FA9}" type="presOf" srcId="{0117DE71-F520-42BF-91B2-5A4CF2FF2455}" destId="{B4C1532C-9A42-48DB-9217-8073C18EAAE7}" srcOrd="0" destOrd="0" presId="urn:microsoft.com/office/officeart/2008/layout/SquareAccentList"/>
    <dgm:cxn modelId="{EDEDF9D1-D3B3-4ECB-89BD-A3AABAF1EB4C}" type="presOf" srcId="{DC308178-0FB0-4C27-BC3E-FFB08BDA0484}" destId="{7A289D35-8273-492F-A4DD-7CE9D1B04158}" srcOrd="0" destOrd="0" presId="urn:microsoft.com/office/officeart/2008/layout/SquareAccentList"/>
    <dgm:cxn modelId="{4A91A969-FA10-499C-B708-01C7F70EA543}" type="presOf" srcId="{325AC720-45E3-420D-8065-EFC3014DA01E}" destId="{1C0778BD-3BC2-4BA7-BDF3-1B9508B4620F}" srcOrd="0" destOrd="0" presId="urn:microsoft.com/office/officeart/2008/layout/SquareAccentList"/>
    <dgm:cxn modelId="{F56727AC-D30B-4AE6-AC22-F56A0638E2CF}" type="presOf" srcId="{98E2E294-7CDE-4C82-AF93-C1A65E04E461}" destId="{BB4AADDE-205C-42BE-857D-7CB3F0834778}" srcOrd="0" destOrd="0" presId="urn:microsoft.com/office/officeart/2008/layout/SquareAccentList"/>
    <dgm:cxn modelId="{593DB71E-B124-4334-AEDF-B412F42B71A0}" type="presOf" srcId="{DC7AC43A-0BE9-4227-95C7-D6BCE7D6C6B8}" destId="{2D2353F7-CA6A-4BBB-BFB7-3F636110F7B0}" srcOrd="0" destOrd="0" presId="urn:microsoft.com/office/officeart/2008/layout/SquareAccentList"/>
    <dgm:cxn modelId="{DFE6496B-D0A8-42F2-B0B9-B1951E3C24B5}" srcId="{DC7AC43A-0BE9-4227-95C7-D6BCE7D6C6B8}" destId="{4FCD1422-C238-4682-AD31-C360B2C81358}" srcOrd="4" destOrd="0" parTransId="{BACDCFE4-32E6-4F63-8574-0EB1F36E89FA}" sibTransId="{E1CF7B58-CEB6-4798-A124-1C6AA9D7C5F1}"/>
    <dgm:cxn modelId="{14820C70-2282-462B-9973-078CC97D83C8}" type="presOf" srcId="{6A06DA20-523A-44D5-8698-34C41AE6F3DA}" destId="{E8CE6712-E656-4A08-821B-B868839CE29B}" srcOrd="0" destOrd="0" presId="urn:microsoft.com/office/officeart/2008/layout/SquareAccentList"/>
    <dgm:cxn modelId="{7A8D7938-F544-4BDF-9015-C09277EA9412}" srcId="{DC7AC43A-0BE9-4227-95C7-D6BCE7D6C6B8}" destId="{E61152DB-F74F-4A5E-9249-908382537934}" srcOrd="6" destOrd="0" parTransId="{18309AE0-4CDF-4C67-99D5-98C5446E1F63}" sibTransId="{43986676-97A4-412C-992B-45B537E0D3CC}"/>
    <dgm:cxn modelId="{3C1D398C-F7E8-4B81-8E61-F435BC692496}" type="presOf" srcId="{E61152DB-F74F-4A5E-9249-908382537934}" destId="{23F0F3F2-C270-4FD7-BFD2-EDC9305F9018}" srcOrd="0" destOrd="0" presId="urn:microsoft.com/office/officeart/2008/layout/SquareAccentList"/>
    <dgm:cxn modelId="{937988E1-7E97-4E3A-AE1E-50337DCF49A1}" srcId="{DC7AC43A-0BE9-4227-95C7-D6BCE7D6C6B8}" destId="{70F2587B-6D57-46EF-8B2A-5DB7356B33CE}" srcOrd="2" destOrd="0" parTransId="{DBA35BE4-696F-4561-8D32-1E2C267DA63F}" sibTransId="{C348C984-9A82-4F76-AA02-98F330813BFB}"/>
    <dgm:cxn modelId="{152DED52-2123-4415-8218-8B62FD645343}" srcId="{DC7AC43A-0BE9-4227-95C7-D6BCE7D6C6B8}" destId="{325AC720-45E3-420D-8065-EFC3014DA01E}" srcOrd="0" destOrd="0" parTransId="{2C3044C9-823B-448B-9C2D-7318F0E751FC}" sibTransId="{CE6F8E8D-1D26-466B-812E-5CA98472B83D}"/>
    <dgm:cxn modelId="{97C444D2-E8D0-4136-869B-73B7A012B30F}" srcId="{4F538CA9-7A0D-4F93-B0A1-626FEAE45E0F}" destId="{DC7AC43A-0BE9-4227-95C7-D6BCE7D6C6B8}" srcOrd="0" destOrd="0" parTransId="{6EAA0F83-392D-4D6A-92C2-0A4B109D0B7F}" sibTransId="{74DD1D10-9EFC-4AA0-9085-CEA7405A1970}"/>
    <dgm:cxn modelId="{1FD206AE-CC67-4810-AC4D-7A220173D058}" type="presParOf" srcId="{3CB47497-A51B-4CC0-9392-3CDCC05F4CE4}" destId="{46016259-8ECE-43CE-A8DD-D34D2D9D7247}" srcOrd="0" destOrd="0" presId="urn:microsoft.com/office/officeart/2008/layout/SquareAccentList"/>
    <dgm:cxn modelId="{96EB3AA9-6CD4-4DEF-BF8B-EFF927F01A73}" type="presParOf" srcId="{46016259-8ECE-43CE-A8DD-D34D2D9D7247}" destId="{46746ACB-22F1-4A37-982A-3845B4686048}" srcOrd="0" destOrd="0" presId="urn:microsoft.com/office/officeart/2008/layout/SquareAccentList"/>
    <dgm:cxn modelId="{C15C171D-2DCA-4DF1-B9BE-02FD090F980D}" type="presParOf" srcId="{46746ACB-22F1-4A37-982A-3845B4686048}" destId="{45FA284C-6E95-4495-B602-C8594469FB5B}" srcOrd="0" destOrd="0" presId="urn:microsoft.com/office/officeart/2008/layout/SquareAccentList"/>
    <dgm:cxn modelId="{F5C160EA-7F36-4761-91E3-3CFD9EC8A072}" type="presParOf" srcId="{46746ACB-22F1-4A37-982A-3845B4686048}" destId="{74EB54F6-40BE-4A07-B32A-85D842CAF202}" srcOrd="1" destOrd="0" presId="urn:microsoft.com/office/officeart/2008/layout/SquareAccentList"/>
    <dgm:cxn modelId="{1672C4B1-4757-4EE7-8E16-ADE09B37C8AA}" type="presParOf" srcId="{46746ACB-22F1-4A37-982A-3845B4686048}" destId="{2D2353F7-CA6A-4BBB-BFB7-3F636110F7B0}" srcOrd="2" destOrd="0" presId="urn:microsoft.com/office/officeart/2008/layout/SquareAccentList"/>
    <dgm:cxn modelId="{07B2090B-AE6F-41F8-9F74-E2578C2B0420}" type="presParOf" srcId="{46016259-8ECE-43CE-A8DD-D34D2D9D7247}" destId="{264F6621-FFD1-4880-BCB7-452343EF4C2F}" srcOrd="1" destOrd="0" presId="urn:microsoft.com/office/officeart/2008/layout/SquareAccentList"/>
    <dgm:cxn modelId="{31BBCCD1-1C45-4DD5-9D0E-0FCD72F7726F}" type="presParOf" srcId="{264F6621-FFD1-4880-BCB7-452343EF4C2F}" destId="{8E0A7D71-C984-42AF-B2A4-8B7FEDC194A8}" srcOrd="0" destOrd="0" presId="urn:microsoft.com/office/officeart/2008/layout/SquareAccentList"/>
    <dgm:cxn modelId="{4AFDF11C-8532-49FC-AEF3-99366960446E}" type="presParOf" srcId="{8E0A7D71-C984-42AF-B2A4-8B7FEDC194A8}" destId="{9E3BB68F-87BF-461B-A884-5FDDCC264586}" srcOrd="0" destOrd="0" presId="urn:microsoft.com/office/officeart/2008/layout/SquareAccentList"/>
    <dgm:cxn modelId="{73351E7A-588F-4060-91E7-EC9D7295A42D}" type="presParOf" srcId="{8E0A7D71-C984-42AF-B2A4-8B7FEDC194A8}" destId="{1C0778BD-3BC2-4BA7-BDF3-1B9508B4620F}" srcOrd="1" destOrd="0" presId="urn:microsoft.com/office/officeart/2008/layout/SquareAccentList"/>
    <dgm:cxn modelId="{0D7D04F0-3211-44E8-B7DD-FCD1E4072F54}" type="presParOf" srcId="{264F6621-FFD1-4880-BCB7-452343EF4C2F}" destId="{E012B87F-F240-47CB-B3AF-E2406D73F089}" srcOrd="1" destOrd="0" presId="urn:microsoft.com/office/officeart/2008/layout/SquareAccentList"/>
    <dgm:cxn modelId="{2B5E13C7-876E-46B1-8693-44AF527E818A}" type="presParOf" srcId="{E012B87F-F240-47CB-B3AF-E2406D73F089}" destId="{D59D3B50-8C4E-44CC-8661-EABE473966D5}" srcOrd="0" destOrd="0" presId="urn:microsoft.com/office/officeart/2008/layout/SquareAccentList"/>
    <dgm:cxn modelId="{D908214B-382A-4EFA-9528-32AEBBF0F2FA}" type="presParOf" srcId="{E012B87F-F240-47CB-B3AF-E2406D73F089}" destId="{7A289D35-8273-492F-A4DD-7CE9D1B04158}" srcOrd="1" destOrd="0" presId="urn:microsoft.com/office/officeart/2008/layout/SquareAccentList"/>
    <dgm:cxn modelId="{5D2641EB-128E-4704-8F4E-E23211B58686}" type="presParOf" srcId="{264F6621-FFD1-4880-BCB7-452343EF4C2F}" destId="{8E6BC2EC-90A1-46F7-AFC1-26B8134C13F1}" srcOrd="2" destOrd="0" presId="urn:microsoft.com/office/officeart/2008/layout/SquareAccentList"/>
    <dgm:cxn modelId="{126C62F1-9AA5-4416-BEA9-956E310DB83A}" type="presParOf" srcId="{8E6BC2EC-90A1-46F7-AFC1-26B8134C13F1}" destId="{A27CE389-167D-43E4-B4B1-C66ADB585FFE}" srcOrd="0" destOrd="0" presId="urn:microsoft.com/office/officeart/2008/layout/SquareAccentList"/>
    <dgm:cxn modelId="{A7C5A441-1CC0-4D3D-ADD4-24E79D6C4832}" type="presParOf" srcId="{8E6BC2EC-90A1-46F7-AFC1-26B8134C13F1}" destId="{3882A344-1F57-45C2-9412-3A30DFBF7C2D}" srcOrd="1" destOrd="0" presId="urn:microsoft.com/office/officeart/2008/layout/SquareAccentList"/>
    <dgm:cxn modelId="{3CCFA715-D7FA-4860-AB6B-4DCEF60ABFE2}" type="presParOf" srcId="{264F6621-FFD1-4880-BCB7-452343EF4C2F}" destId="{69279CBF-F050-4A91-B5C0-C0146EBBA229}" srcOrd="3" destOrd="0" presId="urn:microsoft.com/office/officeart/2008/layout/SquareAccentList"/>
    <dgm:cxn modelId="{9EE59607-EAEF-483B-990C-F032891F0F52}" type="presParOf" srcId="{69279CBF-F050-4A91-B5C0-C0146EBBA229}" destId="{CCEE43A1-6C1F-4A80-BD57-4A6C61F80790}" srcOrd="0" destOrd="0" presId="urn:microsoft.com/office/officeart/2008/layout/SquareAccentList"/>
    <dgm:cxn modelId="{4BEAEDBC-FC23-4EAE-949F-11FB975189A9}" type="presParOf" srcId="{69279CBF-F050-4A91-B5C0-C0146EBBA229}" destId="{BB4AADDE-205C-42BE-857D-7CB3F0834778}" srcOrd="1" destOrd="0" presId="urn:microsoft.com/office/officeart/2008/layout/SquareAccentList"/>
    <dgm:cxn modelId="{80CABF4C-B27D-4A3D-A930-430F41B3CBEF}" type="presParOf" srcId="{264F6621-FFD1-4880-BCB7-452343EF4C2F}" destId="{8909C0F0-75DB-4523-954F-B51D8D125923}" srcOrd="4" destOrd="0" presId="urn:microsoft.com/office/officeart/2008/layout/SquareAccentList"/>
    <dgm:cxn modelId="{28CD99FE-9E45-4F91-B825-01EF545684CF}" type="presParOf" srcId="{8909C0F0-75DB-4523-954F-B51D8D125923}" destId="{5CF23A87-86B7-486B-8729-44C2579AA1E8}" srcOrd="0" destOrd="0" presId="urn:microsoft.com/office/officeart/2008/layout/SquareAccentList"/>
    <dgm:cxn modelId="{0193F487-D133-4EBB-A62E-9CD3BCD3F6C9}" type="presParOf" srcId="{8909C0F0-75DB-4523-954F-B51D8D125923}" destId="{5D48A263-CFC2-4D98-A75B-7C8936987853}" srcOrd="1" destOrd="0" presId="urn:microsoft.com/office/officeart/2008/layout/SquareAccentList"/>
    <dgm:cxn modelId="{A2DA6643-3882-4F07-8DF3-C328BF911A85}" type="presParOf" srcId="{264F6621-FFD1-4880-BCB7-452343EF4C2F}" destId="{2CC39E08-2AA9-4EA0-824A-8F2F0B53002C}" srcOrd="5" destOrd="0" presId="urn:microsoft.com/office/officeart/2008/layout/SquareAccentList"/>
    <dgm:cxn modelId="{01517CB2-2C92-45E4-AFC6-262CED5EC7FC}" type="presParOf" srcId="{2CC39E08-2AA9-4EA0-824A-8F2F0B53002C}" destId="{A7BFC1CE-A7EF-42B5-8F37-9C16C169DDE9}" srcOrd="0" destOrd="0" presId="urn:microsoft.com/office/officeart/2008/layout/SquareAccentList"/>
    <dgm:cxn modelId="{D703F97D-B187-409C-9F34-8544D28D87CC}" type="presParOf" srcId="{2CC39E08-2AA9-4EA0-824A-8F2F0B53002C}" destId="{B4C1532C-9A42-48DB-9217-8073C18EAAE7}" srcOrd="1" destOrd="0" presId="urn:microsoft.com/office/officeart/2008/layout/SquareAccentList"/>
    <dgm:cxn modelId="{08BA2F4C-7245-4EEC-8470-8F4B2F012ECC}" type="presParOf" srcId="{264F6621-FFD1-4880-BCB7-452343EF4C2F}" destId="{95E74C18-4B5C-478E-983D-D5F573D7F1AB}" srcOrd="6" destOrd="0" presId="urn:microsoft.com/office/officeart/2008/layout/SquareAccentList"/>
    <dgm:cxn modelId="{D77A65D6-05C7-45A7-9AAE-9185C3D373F1}" type="presParOf" srcId="{95E74C18-4B5C-478E-983D-D5F573D7F1AB}" destId="{ADA02547-DD07-41E6-9BF3-5917AD8B392F}" srcOrd="0" destOrd="0" presId="urn:microsoft.com/office/officeart/2008/layout/SquareAccentList"/>
    <dgm:cxn modelId="{0B860F09-BFF5-4505-8EAA-D1B8BC2D2D6A}" type="presParOf" srcId="{95E74C18-4B5C-478E-983D-D5F573D7F1AB}" destId="{23F0F3F2-C270-4FD7-BFD2-EDC9305F9018}" srcOrd="1" destOrd="0" presId="urn:microsoft.com/office/officeart/2008/layout/SquareAccentList"/>
    <dgm:cxn modelId="{E7C249A7-BE57-414B-ADE3-15E09CBE2D26}" type="presParOf" srcId="{264F6621-FFD1-4880-BCB7-452343EF4C2F}" destId="{F130B6AB-56EE-4FB5-8FF7-7BA1386448BF}" srcOrd="7" destOrd="0" presId="urn:microsoft.com/office/officeart/2008/layout/SquareAccentList"/>
    <dgm:cxn modelId="{CF389A64-08D3-4DF6-8B7D-233CB90FEF11}" type="presParOf" srcId="{F130B6AB-56EE-4FB5-8FF7-7BA1386448BF}" destId="{2EFC124C-950F-4095-8612-5A800FC41F19}" srcOrd="0" destOrd="0" presId="urn:microsoft.com/office/officeart/2008/layout/SquareAccentList"/>
    <dgm:cxn modelId="{7E1385C0-5E34-4DE1-9944-0E4494A2804D}" type="presParOf" srcId="{F130B6AB-56EE-4FB5-8FF7-7BA1386448BF}" destId="{E8CE6712-E656-4A08-821B-B868839CE29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538CA9-7A0D-4F93-B0A1-626FEAE45E0F}" type="doc">
      <dgm:prSet loTypeId="urn:microsoft.com/office/officeart/2008/layout/Square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C7AC43A-0BE9-4227-95C7-D6BCE7D6C6B8}">
      <dgm:prSet phldrT="[文字]" custT="1"/>
      <dgm:spPr/>
      <dgm:t>
        <a:bodyPr/>
        <a:lstStyle/>
        <a:p>
          <a:r>
            <a:rPr lang="zh-TW" altLang="en-US" sz="2400" dirty="0" smtClean="0"/>
            <a:t>二次加工品</a:t>
          </a:r>
          <a:endParaRPr lang="zh-TW" altLang="en-US" sz="2400" dirty="0"/>
        </a:p>
      </dgm:t>
    </dgm:pt>
    <dgm:pt modelId="{6EAA0F83-392D-4D6A-92C2-0A4B109D0B7F}" type="parTrans" cxnId="{97C444D2-E8D0-4136-869B-73B7A012B30F}">
      <dgm:prSet/>
      <dgm:spPr/>
      <dgm:t>
        <a:bodyPr/>
        <a:lstStyle/>
        <a:p>
          <a:endParaRPr lang="zh-TW" altLang="en-US"/>
        </a:p>
      </dgm:t>
    </dgm:pt>
    <dgm:pt modelId="{74DD1D10-9EFC-4AA0-9085-CEA7405A1970}" type="sibTrans" cxnId="{97C444D2-E8D0-4136-869B-73B7A012B30F}">
      <dgm:prSet/>
      <dgm:spPr/>
      <dgm:t>
        <a:bodyPr/>
        <a:lstStyle/>
        <a:p>
          <a:endParaRPr lang="zh-TW" altLang="en-US"/>
        </a:p>
      </dgm:t>
    </dgm:pt>
    <dgm:pt modelId="{325AC720-45E3-420D-8065-EFC3014DA01E}">
      <dgm:prSet phldrT="[文字]"/>
      <dgm:spPr/>
      <dgm:t>
        <a:bodyPr/>
        <a:lstStyle/>
        <a:p>
          <a:r>
            <a:rPr lang="en-US" altLang="zh-TW" dirty="0" smtClean="0"/>
            <a:t>HTV-</a:t>
          </a:r>
          <a:r>
            <a:rPr lang="zh-TW" altLang="en-US" dirty="0" smtClean="0"/>
            <a:t>高溫固化硅橡膠</a:t>
          </a:r>
          <a:endParaRPr lang="zh-TW" altLang="en-US" dirty="0"/>
        </a:p>
      </dgm:t>
    </dgm:pt>
    <dgm:pt modelId="{2C3044C9-823B-448B-9C2D-7318F0E751FC}" type="parTrans" cxnId="{152DED52-2123-4415-8218-8B62FD645343}">
      <dgm:prSet/>
      <dgm:spPr/>
      <dgm:t>
        <a:bodyPr/>
        <a:lstStyle/>
        <a:p>
          <a:endParaRPr lang="zh-TW" altLang="en-US"/>
        </a:p>
      </dgm:t>
    </dgm:pt>
    <dgm:pt modelId="{CE6F8E8D-1D26-466B-812E-5CA98472B83D}" type="sibTrans" cxnId="{152DED52-2123-4415-8218-8B62FD645343}">
      <dgm:prSet/>
      <dgm:spPr/>
      <dgm:t>
        <a:bodyPr/>
        <a:lstStyle/>
        <a:p>
          <a:endParaRPr lang="zh-TW" altLang="en-US"/>
        </a:p>
      </dgm:t>
    </dgm:pt>
    <dgm:pt modelId="{DC308178-0FB0-4C27-BC3E-FFB08BDA0484}">
      <dgm:prSet phldrT="[文字]"/>
      <dgm:spPr/>
      <dgm:t>
        <a:bodyPr/>
        <a:lstStyle/>
        <a:p>
          <a:r>
            <a:rPr lang="en-US" altLang="zh-TW" dirty="0" smtClean="0"/>
            <a:t>LSR-</a:t>
          </a:r>
          <a:r>
            <a:rPr lang="zh-TW" altLang="en-US" dirty="0" smtClean="0"/>
            <a:t>白金固化液體硅橡膠</a:t>
          </a:r>
          <a:endParaRPr lang="zh-TW" altLang="en-US" dirty="0"/>
        </a:p>
      </dgm:t>
    </dgm:pt>
    <dgm:pt modelId="{BEB5AB53-F6E8-4E29-8255-7AF160043B5D}" type="parTrans" cxnId="{A0C15EEA-1664-4A44-A3F8-7DA9959EAF9E}">
      <dgm:prSet/>
      <dgm:spPr/>
      <dgm:t>
        <a:bodyPr/>
        <a:lstStyle/>
        <a:p>
          <a:endParaRPr lang="zh-TW" altLang="en-US"/>
        </a:p>
      </dgm:t>
    </dgm:pt>
    <dgm:pt modelId="{30D2E4BC-8325-4607-851D-F2103154B031}" type="sibTrans" cxnId="{A0C15EEA-1664-4A44-A3F8-7DA9959EAF9E}">
      <dgm:prSet/>
      <dgm:spPr/>
      <dgm:t>
        <a:bodyPr/>
        <a:lstStyle/>
        <a:p>
          <a:endParaRPr lang="zh-TW" altLang="en-US"/>
        </a:p>
      </dgm:t>
    </dgm:pt>
    <dgm:pt modelId="{70F2587B-6D57-46EF-8B2A-5DB7356B33CE}">
      <dgm:prSet phldrT="[文字]"/>
      <dgm:spPr/>
      <dgm:t>
        <a:bodyPr/>
        <a:lstStyle/>
        <a:p>
          <a:r>
            <a:rPr lang="en-US" altLang="zh-TW" dirty="0" smtClean="0"/>
            <a:t>RTV1-</a:t>
          </a:r>
          <a:r>
            <a:rPr lang="zh-TW" altLang="en-US" dirty="0" smtClean="0"/>
            <a:t>單組分室溫固化硅橡膠</a:t>
          </a:r>
          <a:endParaRPr lang="zh-TW" altLang="en-US" dirty="0"/>
        </a:p>
      </dgm:t>
    </dgm:pt>
    <dgm:pt modelId="{DBA35BE4-696F-4561-8D32-1E2C267DA63F}" type="parTrans" cxnId="{937988E1-7E97-4E3A-AE1E-50337DCF49A1}">
      <dgm:prSet/>
      <dgm:spPr/>
      <dgm:t>
        <a:bodyPr/>
        <a:lstStyle/>
        <a:p>
          <a:endParaRPr lang="zh-TW" altLang="en-US"/>
        </a:p>
      </dgm:t>
    </dgm:pt>
    <dgm:pt modelId="{C348C984-9A82-4F76-AA02-98F330813BFB}" type="sibTrans" cxnId="{937988E1-7E97-4E3A-AE1E-50337DCF49A1}">
      <dgm:prSet/>
      <dgm:spPr/>
      <dgm:t>
        <a:bodyPr/>
        <a:lstStyle/>
        <a:p>
          <a:endParaRPr lang="zh-TW" altLang="en-US"/>
        </a:p>
      </dgm:t>
    </dgm:pt>
    <dgm:pt modelId="{98E2E294-7CDE-4C82-AF93-C1A65E04E461}">
      <dgm:prSet/>
      <dgm:spPr/>
      <dgm:t>
        <a:bodyPr/>
        <a:lstStyle/>
        <a:p>
          <a:r>
            <a:rPr lang="en-US" altLang="zh-TW" dirty="0" smtClean="0"/>
            <a:t>RTV2-</a:t>
          </a:r>
          <a:r>
            <a:rPr lang="zh-TW" altLang="en-US" dirty="0" smtClean="0"/>
            <a:t>雙組分室溫固化硅橡膠</a:t>
          </a:r>
          <a:endParaRPr lang="zh-TW" altLang="en-US" dirty="0"/>
        </a:p>
      </dgm:t>
    </dgm:pt>
    <dgm:pt modelId="{E2E6AE35-0779-433A-813A-AB8DB1384DF3}" type="parTrans" cxnId="{58CB9FA9-789D-4281-876D-983ED049241D}">
      <dgm:prSet/>
      <dgm:spPr/>
      <dgm:t>
        <a:bodyPr/>
        <a:lstStyle/>
        <a:p>
          <a:endParaRPr lang="zh-TW" altLang="en-US"/>
        </a:p>
      </dgm:t>
    </dgm:pt>
    <dgm:pt modelId="{506D3C51-EBF7-456F-A300-0E8A0EDA0BAF}" type="sibTrans" cxnId="{58CB9FA9-789D-4281-876D-983ED049241D}">
      <dgm:prSet/>
      <dgm:spPr/>
      <dgm:t>
        <a:bodyPr/>
        <a:lstStyle/>
        <a:p>
          <a:endParaRPr lang="zh-TW" altLang="en-US"/>
        </a:p>
      </dgm:t>
    </dgm:pt>
    <dgm:pt modelId="{4FCD1422-C238-4682-AD31-C360B2C81358}">
      <dgm:prSet/>
      <dgm:spPr/>
      <dgm:t>
        <a:bodyPr/>
        <a:lstStyle/>
        <a:p>
          <a:r>
            <a:rPr lang="en-US" altLang="zh-TW" dirty="0" smtClean="0"/>
            <a:t>PSA-</a:t>
          </a:r>
          <a:r>
            <a:rPr lang="zh-TW" altLang="en-US" dirty="0" smtClean="0"/>
            <a:t>壓敏膠黏劑</a:t>
          </a:r>
          <a:endParaRPr lang="zh-TW" altLang="en-US" dirty="0"/>
        </a:p>
      </dgm:t>
    </dgm:pt>
    <dgm:pt modelId="{BACDCFE4-32E6-4F63-8574-0EB1F36E89FA}" type="parTrans" cxnId="{DFE6496B-D0A8-42F2-B0B9-B1951E3C24B5}">
      <dgm:prSet/>
      <dgm:spPr/>
      <dgm:t>
        <a:bodyPr/>
        <a:lstStyle/>
        <a:p>
          <a:endParaRPr lang="zh-TW" altLang="en-US"/>
        </a:p>
      </dgm:t>
    </dgm:pt>
    <dgm:pt modelId="{E1CF7B58-CEB6-4798-A124-1C6AA9D7C5F1}" type="sibTrans" cxnId="{DFE6496B-D0A8-42F2-B0B9-B1951E3C24B5}">
      <dgm:prSet/>
      <dgm:spPr/>
      <dgm:t>
        <a:bodyPr/>
        <a:lstStyle/>
        <a:p>
          <a:endParaRPr lang="zh-TW" altLang="en-US"/>
        </a:p>
      </dgm:t>
    </dgm:pt>
    <dgm:pt modelId="{0117DE71-F520-42BF-91B2-5A4CF2FF2455}">
      <dgm:prSet/>
      <dgm:spPr/>
      <dgm:t>
        <a:bodyPr/>
        <a:lstStyle/>
        <a:p>
          <a:r>
            <a:rPr lang="zh-TW" altLang="en-US" dirty="0" smtClean="0"/>
            <a:t>矽化應用相關輔料</a:t>
          </a:r>
          <a:endParaRPr lang="zh-TW" altLang="en-US" dirty="0"/>
        </a:p>
      </dgm:t>
    </dgm:pt>
    <dgm:pt modelId="{61C3934E-FD70-4BD7-AC46-F1A0F4B3B2E1}" type="parTrans" cxnId="{7228BEA0-A213-4AD9-A370-27E349DCDF1C}">
      <dgm:prSet/>
      <dgm:spPr/>
      <dgm:t>
        <a:bodyPr/>
        <a:lstStyle/>
        <a:p>
          <a:endParaRPr lang="zh-TW" altLang="en-US"/>
        </a:p>
      </dgm:t>
    </dgm:pt>
    <dgm:pt modelId="{2CB77ACC-ED4D-4384-AF78-D1FCD1187839}" type="sibTrans" cxnId="{7228BEA0-A213-4AD9-A370-27E349DCDF1C}">
      <dgm:prSet/>
      <dgm:spPr/>
      <dgm:t>
        <a:bodyPr/>
        <a:lstStyle/>
        <a:p>
          <a:endParaRPr lang="zh-TW" altLang="en-US"/>
        </a:p>
      </dgm:t>
    </dgm:pt>
    <dgm:pt modelId="{3CB47497-A51B-4CC0-9392-3CDCC05F4CE4}" type="pres">
      <dgm:prSet presAssocID="{4F538CA9-7A0D-4F93-B0A1-626FEAE45E0F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6016259-8ECE-43CE-A8DD-D34D2D9D7247}" type="pres">
      <dgm:prSet presAssocID="{DC7AC43A-0BE9-4227-95C7-D6BCE7D6C6B8}" presName="root" presStyleCnt="0">
        <dgm:presLayoutVars>
          <dgm:chMax/>
          <dgm:chPref/>
        </dgm:presLayoutVars>
      </dgm:prSet>
      <dgm:spPr/>
    </dgm:pt>
    <dgm:pt modelId="{46746ACB-22F1-4A37-982A-3845B4686048}" type="pres">
      <dgm:prSet presAssocID="{DC7AC43A-0BE9-4227-95C7-D6BCE7D6C6B8}" presName="rootComposite" presStyleCnt="0">
        <dgm:presLayoutVars/>
      </dgm:prSet>
      <dgm:spPr/>
    </dgm:pt>
    <dgm:pt modelId="{45FA284C-6E95-4495-B602-C8594469FB5B}" type="pres">
      <dgm:prSet presAssocID="{DC7AC43A-0BE9-4227-95C7-D6BCE7D6C6B8}" presName="ParentAccent" presStyleLbl="alignNode1" presStyleIdx="0" presStyleCnt="1"/>
      <dgm:spPr/>
    </dgm:pt>
    <dgm:pt modelId="{74EB54F6-40BE-4A07-B32A-85D842CAF202}" type="pres">
      <dgm:prSet presAssocID="{DC7AC43A-0BE9-4227-95C7-D6BCE7D6C6B8}" presName="ParentSmallAccent" presStyleLbl="fgAcc1" presStyleIdx="0" presStyleCnt="1"/>
      <dgm:spPr/>
    </dgm:pt>
    <dgm:pt modelId="{2D2353F7-CA6A-4BBB-BFB7-3F636110F7B0}" type="pres">
      <dgm:prSet presAssocID="{DC7AC43A-0BE9-4227-95C7-D6BCE7D6C6B8}" presName="Parent" presStyleLbl="revTx" presStyleIdx="0" presStyleCnt="7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4F6621-FFD1-4880-BCB7-452343EF4C2F}" type="pres">
      <dgm:prSet presAssocID="{DC7AC43A-0BE9-4227-95C7-D6BCE7D6C6B8}" presName="childShape" presStyleCnt="0">
        <dgm:presLayoutVars>
          <dgm:chMax val="0"/>
          <dgm:chPref val="0"/>
        </dgm:presLayoutVars>
      </dgm:prSet>
      <dgm:spPr/>
    </dgm:pt>
    <dgm:pt modelId="{8E0A7D71-C984-42AF-B2A4-8B7FEDC194A8}" type="pres">
      <dgm:prSet presAssocID="{325AC720-45E3-420D-8065-EFC3014DA01E}" presName="childComposite" presStyleCnt="0">
        <dgm:presLayoutVars>
          <dgm:chMax val="0"/>
          <dgm:chPref val="0"/>
        </dgm:presLayoutVars>
      </dgm:prSet>
      <dgm:spPr/>
    </dgm:pt>
    <dgm:pt modelId="{9E3BB68F-87BF-461B-A884-5FDDCC264586}" type="pres">
      <dgm:prSet presAssocID="{325AC720-45E3-420D-8065-EFC3014DA01E}" presName="ChildAccent" presStyleLbl="solidFgAcc1" presStyleIdx="0" presStyleCnt="6"/>
      <dgm:spPr/>
    </dgm:pt>
    <dgm:pt modelId="{1C0778BD-3BC2-4BA7-BDF3-1B9508B4620F}" type="pres">
      <dgm:prSet presAssocID="{325AC720-45E3-420D-8065-EFC3014DA01E}" presName="Child" presStyleLbl="revTx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12B87F-F240-47CB-B3AF-E2406D73F089}" type="pres">
      <dgm:prSet presAssocID="{DC308178-0FB0-4C27-BC3E-FFB08BDA0484}" presName="childComposite" presStyleCnt="0">
        <dgm:presLayoutVars>
          <dgm:chMax val="0"/>
          <dgm:chPref val="0"/>
        </dgm:presLayoutVars>
      </dgm:prSet>
      <dgm:spPr/>
    </dgm:pt>
    <dgm:pt modelId="{D59D3B50-8C4E-44CC-8661-EABE473966D5}" type="pres">
      <dgm:prSet presAssocID="{DC308178-0FB0-4C27-BC3E-FFB08BDA0484}" presName="ChildAccent" presStyleLbl="solidFgAcc1" presStyleIdx="1" presStyleCnt="6"/>
      <dgm:spPr/>
    </dgm:pt>
    <dgm:pt modelId="{7A289D35-8273-492F-A4DD-7CE9D1B04158}" type="pres">
      <dgm:prSet presAssocID="{DC308178-0FB0-4C27-BC3E-FFB08BDA0484}" presName="Child" presStyleLbl="revTx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6BC2EC-90A1-46F7-AFC1-26B8134C13F1}" type="pres">
      <dgm:prSet presAssocID="{70F2587B-6D57-46EF-8B2A-5DB7356B33CE}" presName="childComposite" presStyleCnt="0">
        <dgm:presLayoutVars>
          <dgm:chMax val="0"/>
          <dgm:chPref val="0"/>
        </dgm:presLayoutVars>
      </dgm:prSet>
      <dgm:spPr/>
    </dgm:pt>
    <dgm:pt modelId="{A27CE389-167D-43E4-B4B1-C66ADB585FFE}" type="pres">
      <dgm:prSet presAssocID="{70F2587B-6D57-46EF-8B2A-5DB7356B33CE}" presName="ChildAccent" presStyleLbl="solidFgAcc1" presStyleIdx="2" presStyleCnt="6"/>
      <dgm:spPr/>
    </dgm:pt>
    <dgm:pt modelId="{3882A344-1F57-45C2-9412-3A30DFBF7C2D}" type="pres">
      <dgm:prSet presAssocID="{70F2587B-6D57-46EF-8B2A-5DB7356B33CE}" presName="Child" presStyleLbl="revTx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279CBF-F050-4A91-B5C0-C0146EBBA229}" type="pres">
      <dgm:prSet presAssocID="{98E2E294-7CDE-4C82-AF93-C1A65E04E461}" presName="childComposite" presStyleCnt="0">
        <dgm:presLayoutVars>
          <dgm:chMax val="0"/>
          <dgm:chPref val="0"/>
        </dgm:presLayoutVars>
      </dgm:prSet>
      <dgm:spPr/>
    </dgm:pt>
    <dgm:pt modelId="{CCEE43A1-6C1F-4A80-BD57-4A6C61F80790}" type="pres">
      <dgm:prSet presAssocID="{98E2E294-7CDE-4C82-AF93-C1A65E04E461}" presName="ChildAccent" presStyleLbl="solidFgAcc1" presStyleIdx="3" presStyleCnt="6"/>
      <dgm:spPr/>
    </dgm:pt>
    <dgm:pt modelId="{BB4AADDE-205C-42BE-857D-7CB3F0834778}" type="pres">
      <dgm:prSet presAssocID="{98E2E294-7CDE-4C82-AF93-C1A65E04E461}" presName="Child" presStyleLbl="revTx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09C0F0-75DB-4523-954F-B51D8D125923}" type="pres">
      <dgm:prSet presAssocID="{4FCD1422-C238-4682-AD31-C360B2C81358}" presName="childComposite" presStyleCnt="0">
        <dgm:presLayoutVars>
          <dgm:chMax val="0"/>
          <dgm:chPref val="0"/>
        </dgm:presLayoutVars>
      </dgm:prSet>
      <dgm:spPr/>
    </dgm:pt>
    <dgm:pt modelId="{5CF23A87-86B7-486B-8729-44C2579AA1E8}" type="pres">
      <dgm:prSet presAssocID="{4FCD1422-C238-4682-AD31-C360B2C81358}" presName="ChildAccent" presStyleLbl="solidFgAcc1" presStyleIdx="4" presStyleCnt="6"/>
      <dgm:spPr/>
    </dgm:pt>
    <dgm:pt modelId="{5D48A263-CFC2-4D98-A75B-7C8936987853}" type="pres">
      <dgm:prSet presAssocID="{4FCD1422-C238-4682-AD31-C360B2C81358}" presName="Child" presStyleLbl="revTx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C39E08-2AA9-4EA0-824A-8F2F0B53002C}" type="pres">
      <dgm:prSet presAssocID="{0117DE71-F520-42BF-91B2-5A4CF2FF2455}" presName="childComposite" presStyleCnt="0">
        <dgm:presLayoutVars>
          <dgm:chMax val="0"/>
          <dgm:chPref val="0"/>
        </dgm:presLayoutVars>
      </dgm:prSet>
      <dgm:spPr/>
    </dgm:pt>
    <dgm:pt modelId="{A7BFC1CE-A7EF-42B5-8F37-9C16C169DDE9}" type="pres">
      <dgm:prSet presAssocID="{0117DE71-F520-42BF-91B2-5A4CF2FF2455}" presName="ChildAccent" presStyleLbl="solidFgAcc1" presStyleIdx="5" presStyleCnt="6"/>
      <dgm:spPr/>
    </dgm:pt>
    <dgm:pt modelId="{B4C1532C-9A42-48DB-9217-8073C18EAAE7}" type="pres">
      <dgm:prSet presAssocID="{0117DE71-F520-42BF-91B2-5A4CF2FF2455}" presName="Child" presStyleLbl="revTx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FE6496B-D0A8-42F2-B0B9-B1951E3C24B5}" srcId="{DC7AC43A-0BE9-4227-95C7-D6BCE7D6C6B8}" destId="{4FCD1422-C238-4682-AD31-C360B2C81358}" srcOrd="4" destOrd="0" parTransId="{BACDCFE4-32E6-4F63-8574-0EB1F36E89FA}" sibTransId="{E1CF7B58-CEB6-4798-A124-1C6AA9D7C5F1}"/>
    <dgm:cxn modelId="{58CB9FA9-789D-4281-876D-983ED049241D}" srcId="{DC7AC43A-0BE9-4227-95C7-D6BCE7D6C6B8}" destId="{98E2E294-7CDE-4C82-AF93-C1A65E04E461}" srcOrd="3" destOrd="0" parTransId="{E2E6AE35-0779-433A-813A-AB8DB1384DF3}" sibTransId="{506D3C51-EBF7-456F-A300-0E8A0EDA0BAF}"/>
    <dgm:cxn modelId="{152DED52-2123-4415-8218-8B62FD645343}" srcId="{DC7AC43A-0BE9-4227-95C7-D6BCE7D6C6B8}" destId="{325AC720-45E3-420D-8065-EFC3014DA01E}" srcOrd="0" destOrd="0" parTransId="{2C3044C9-823B-448B-9C2D-7318F0E751FC}" sibTransId="{CE6F8E8D-1D26-466B-812E-5CA98472B83D}"/>
    <dgm:cxn modelId="{3F2B2D2C-124A-4F86-8B0C-11C5362188E6}" type="presOf" srcId="{4FCD1422-C238-4682-AD31-C360B2C81358}" destId="{5D48A263-CFC2-4D98-A75B-7C8936987853}" srcOrd="0" destOrd="0" presId="urn:microsoft.com/office/officeart/2008/layout/SquareAccentList"/>
    <dgm:cxn modelId="{AA393DE8-022D-44A0-B6EF-EECEBD86A944}" type="presOf" srcId="{DC7AC43A-0BE9-4227-95C7-D6BCE7D6C6B8}" destId="{2D2353F7-CA6A-4BBB-BFB7-3F636110F7B0}" srcOrd="0" destOrd="0" presId="urn:microsoft.com/office/officeart/2008/layout/SquareAccentList"/>
    <dgm:cxn modelId="{A0C15EEA-1664-4A44-A3F8-7DA9959EAF9E}" srcId="{DC7AC43A-0BE9-4227-95C7-D6BCE7D6C6B8}" destId="{DC308178-0FB0-4C27-BC3E-FFB08BDA0484}" srcOrd="1" destOrd="0" parTransId="{BEB5AB53-F6E8-4E29-8255-7AF160043B5D}" sibTransId="{30D2E4BC-8325-4607-851D-F2103154B031}"/>
    <dgm:cxn modelId="{ADDE4B37-4D34-41B3-BD30-5DB03C3B8D0E}" type="presOf" srcId="{DC308178-0FB0-4C27-BC3E-FFB08BDA0484}" destId="{7A289D35-8273-492F-A4DD-7CE9D1B04158}" srcOrd="0" destOrd="0" presId="urn:microsoft.com/office/officeart/2008/layout/SquareAccentList"/>
    <dgm:cxn modelId="{588976C0-47B0-4183-B480-C687C5BBEC0F}" type="presOf" srcId="{0117DE71-F520-42BF-91B2-5A4CF2FF2455}" destId="{B4C1532C-9A42-48DB-9217-8073C18EAAE7}" srcOrd="0" destOrd="0" presId="urn:microsoft.com/office/officeart/2008/layout/SquareAccentList"/>
    <dgm:cxn modelId="{7228BEA0-A213-4AD9-A370-27E349DCDF1C}" srcId="{DC7AC43A-0BE9-4227-95C7-D6BCE7D6C6B8}" destId="{0117DE71-F520-42BF-91B2-5A4CF2FF2455}" srcOrd="5" destOrd="0" parTransId="{61C3934E-FD70-4BD7-AC46-F1A0F4B3B2E1}" sibTransId="{2CB77ACC-ED4D-4384-AF78-D1FCD1187839}"/>
    <dgm:cxn modelId="{A837CB57-0F19-4DA7-8696-91BC525E6E5D}" type="presOf" srcId="{4F538CA9-7A0D-4F93-B0A1-626FEAE45E0F}" destId="{3CB47497-A51B-4CC0-9392-3CDCC05F4CE4}" srcOrd="0" destOrd="0" presId="urn:microsoft.com/office/officeart/2008/layout/SquareAccentList"/>
    <dgm:cxn modelId="{937988E1-7E97-4E3A-AE1E-50337DCF49A1}" srcId="{DC7AC43A-0BE9-4227-95C7-D6BCE7D6C6B8}" destId="{70F2587B-6D57-46EF-8B2A-5DB7356B33CE}" srcOrd="2" destOrd="0" parTransId="{DBA35BE4-696F-4561-8D32-1E2C267DA63F}" sibTransId="{C348C984-9A82-4F76-AA02-98F330813BFB}"/>
    <dgm:cxn modelId="{CED57D88-E860-451D-9471-E2EA5FBC187E}" type="presOf" srcId="{70F2587B-6D57-46EF-8B2A-5DB7356B33CE}" destId="{3882A344-1F57-45C2-9412-3A30DFBF7C2D}" srcOrd="0" destOrd="0" presId="urn:microsoft.com/office/officeart/2008/layout/SquareAccentList"/>
    <dgm:cxn modelId="{97C444D2-E8D0-4136-869B-73B7A012B30F}" srcId="{4F538CA9-7A0D-4F93-B0A1-626FEAE45E0F}" destId="{DC7AC43A-0BE9-4227-95C7-D6BCE7D6C6B8}" srcOrd="0" destOrd="0" parTransId="{6EAA0F83-392D-4D6A-92C2-0A4B109D0B7F}" sibTransId="{74DD1D10-9EFC-4AA0-9085-CEA7405A1970}"/>
    <dgm:cxn modelId="{11BF1CEF-59E4-4C9A-BB89-15D2DDD6E596}" type="presOf" srcId="{325AC720-45E3-420D-8065-EFC3014DA01E}" destId="{1C0778BD-3BC2-4BA7-BDF3-1B9508B4620F}" srcOrd="0" destOrd="0" presId="urn:microsoft.com/office/officeart/2008/layout/SquareAccentList"/>
    <dgm:cxn modelId="{E702D499-AA2F-40AA-A6AE-42DC8CCE079C}" type="presOf" srcId="{98E2E294-7CDE-4C82-AF93-C1A65E04E461}" destId="{BB4AADDE-205C-42BE-857D-7CB3F0834778}" srcOrd="0" destOrd="0" presId="urn:microsoft.com/office/officeart/2008/layout/SquareAccentList"/>
    <dgm:cxn modelId="{B9ED09A2-00B5-4B41-A164-6E2729198130}" type="presParOf" srcId="{3CB47497-A51B-4CC0-9392-3CDCC05F4CE4}" destId="{46016259-8ECE-43CE-A8DD-D34D2D9D7247}" srcOrd="0" destOrd="0" presId="urn:microsoft.com/office/officeart/2008/layout/SquareAccentList"/>
    <dgm:cxn modelId="{A6A028C8-AD79-4881-8D4E-2B28DDD802E9}" type="presParOf" srcId="{46016259-8ECE-43CE-A8DD-D34D2D9D7247}" destId="{46746ACB-22F1-4A37-982A-3845B4686048}" srcOrd="0" destOrd="0" presId="urn:microsoft.com/office/officeart/2008/layout/SquareAccentList"/>
    <dgm:cxn modelId="{DD452A41-F120-4AA4-AE68-5749424D5B94}" type="presParOf" srcId="{46746ACB-22F1-4A37-982A-3845B4686048}" destId="{45FA284C-6E95-4495-B602-C8594469FB5B}" srcOrd="0" destOrd="0" presId="urn:microsoft.com/office/officeart/2008/layout/SquareAccentList"/>
    <dgm:cxn modelId="{0F58D975-1061-4FAF-AA21-019A3B0CF4A1}" type="presParOf" srcId="{46746ACB-22F1-4A37-982A-3845B4686048}" destId="{74EB54F6-40BE-4A07-B32A-85D842CAF202}" srcOrd="1" destOrd="0" presId="urn:microsoft.com/office/officeart/2008/layout/SquareAccentList"/>
    <dgm:cxn modelId="{3CF2CDAA-E5E1-44B7-877F-C0960FDD47FE}" type="presParOf" srcId="{46746ACB-22F1-4A37-982A-3845B4686048}" destId="{2D2353F7-CA6A-4BBB-BFB7-3F636110F7B0}" srcOrd="2" destOrd="0" presId="urn:microsoft.com/office/officeart/2008/layout/SquareAccentList"/>
    <dgm:cxn modelId="{800B5127-3030-4156-95D7-686DE17343F1}" type="presParOf" srcId="{46016259-8ECE-43CE-A8DD-D34D2D9D7247}" destId="{264F6621-FFD1-4880-BCB7-452343EF4C2F}" srcOrd="1" destOrd="0" presId="urn:microsoft.com/office/officeart/2008/layout/SquareAccentList"/>
    <dgm:cxn modelId="{45CE2FC5-A022-4BEB-882E-A13E5C8A1D6F}" type="presParOf" srcId="{264F6621-FFD1-4880-BCB7-452343EF4C2F}" destId="{8E0A7D71-C984-42AF-B2A4-8B7FEDC194A8}" srcOrd="0" destOrd="0" presId="urn:microsoft.com/office/officeart/2008/layout/SquareAccentList"/>
    <dgm:cxn modelId="{55883E04-4D13-4054-A87E-C3E8F0D77094}" type="presParOf" srcId="{8E0A7D71-C984-42AF-B2A4-8B7FEDC194A8}" destId="{9E3BB68F-87BF-461B-A884-5FDDCC264586}" srcOrd="0" destOrd="0" presId="urn:microsoft.com/office/officeart/2008/layout/SquareAccentList"/>
    <dgm:cxn modelId="{72EB0E7D-D305-4B4B-BF20-34784E4D9DDB}" type="presParOf" srcId="{8E0A7D71-C984-42AF-B2A4-8B7FEDC194A8}" destId="{1C0778BD-3BC2-4BA7-BDF3-1B9508B4620F}" srcOrd="1" destOrd="0" presId="urn:microsoft.com/office/officeart/2008/layout/SquareAccentList"/>
    <dgm:cxn modelId="{01883CE8-1FB6-43BE-9692-02E0927124A5}" type="presParOf" srcId="{264F6621-FFD1-4880-BCB7-452343EF4C2F}" destId="{E012B87F-F240-47CB-B3AF-E2406D73F089}" srcOrd="1" destOrd="0" presId="urn:microsoft.com/office/officeart/2008/layout/SquareAccentList"/>
    <dgm:cxn modelId="{11D5FBF0-AE8B-4672-840F-5B1AAD9935C4}" type="presParOf" srcId="{E012B87F-F240-47CB-B3AF-E2406D73F089}" destId="{D59D3B50-8C4E-44CC-8661-EABE473966D5}" srcOrd="0" destOrd="0" presId="urn:microsoft.com/office/officeart/2008/layout/SquareAccentList"/>
    <dgm:cxn modelId="{0A81283A-3FEE-483B-A910-EDEFA0B8569D}" type="presParOf" srcId="{E012B87F-F240-47CB-B3AF-E2406D73F089}" destId="{7A289D35-8273-492F-A4DD-7CE9D1B04158}" srcOrd="1" destOrd="0" presId="urn:microsoft.com/office/officeart/2008/layout/SquareAccentList"/>
    <dgm:cxn modelId="{E3E19AC8-9A6F-4D3F-A7F7-150F1BF988BD}" type="presParOf" srcId="{264F6621-FFD1-4880-BCB7-452343EF4C2F}" destId="{8E6BC2EC-90A1-46F7-AFC1-26B8134C13F1}" srcOrd="2" destOrd="0" presId="urn:microsoft.com/office/officeart/2008/layout/SquareAccentList"/>
    <dgm:cxn modelId="{3059522F-2E5D-4A8C-87FD-1D6D89650D65}" type="presParOf" srcId="{8E6BC2EC-90A1-46F7-AFC1-26B8134C13F1}" destId="{A27CE389-167D-43E4-B4B1-C66ADB585FFE}" srcOrd="0" destOrd="0" presId="urn:microsoft.com/office/officeart/2008/layout/SquareAccentList"/>
    <dgm:cxn modelId="{115EAA56-57E0-4062-9D70-992C43849BEE}" type="presParOf" srcId="{8E6BC2EC-90A1-46F7-AFC1-26B8134C13F1}" destId="{3882A344-1F57-45C2-9412-3A30DFBF7C2D}" srcOrd="1" destOrd="0" presId="urn:microsoft.com/office/officeart/2008/layout/SquareAccentList"/>
    <dgm:cxn modelId="{033FCF48-B3EA-4F9A-96D8-AE1A3D15E480}" type="presParOf" srcId="{264F6621-FFD1-4880-BCB7-452343EF4C2F}" destId="{69279CBF-F050-4A91-B5C0-C0146EBBA229}" srcOrd="3" destOrd="0" presId="urn:microsoft.com/office/officeart/2008/layout/SquareAccentList"/>
    <dgm:cxn modelId="{624C8E7E-4008-47DA-8976-C9C5C7669B70}" type="presParOf" srcId="{69279CBF-F050-4A91-B5C0-C0146EBBA229}" destId="{CCEE43A1-6C1F-4A80-BD57-4A6C61F80790}" srcOrd="0" destOrd="0" presId="urn:microsoft.com/office/officeart/2008/layout/SquareAccentList"/>
    <dgm:cxn modelId="{70C3ECF6-0932-4665-AF5F-071684714258}" type="presParOf" srcId="{69279CBF-F050-4A91-B5C0-C0146EBBA229}" destId="{BB4AADDE-205C-42BE-857D-7CB3F0834778}" srcOrd="1" destOrd="0" presId="urn:microsoft.com/office/officeart/2008/layout/SquareAccentList"/>
    <dgm:cxn modelId="{9F9346D9-EF6E-471C-AA54-9F7E6AD52B70}" type="presParOf" srcId="{264F6621-FFD1-4880-BCB7-452343EF4C2F}" destId="{8909C0F0-75DB-4523-954F-B51D8D125923}" srcOrd="4" destOrd="0" presId="urn:microsoft.com/office/officeart/2008/layout/SquareAccentList"/>
    <dgm:cxn modelId="{BF80AB34-CC19-40FE-BA0B-1B2183C488ED}" type="presParOf" srcId="{8909C0F0-75DB-4523-954F-B51D8D125923}" destId="{5CF23A87-86B7-486B-8729-44C2579AA1E8}" srcOrd="0" destOrd="0" presId="urn:microsoft.com/office/officeart/2008/layout/SquareAccentList"/>
    <dgm:cxn modelId="{9FA38DE2-3B6C-4833-94AF-3E31E8B5539F}" type="presParOf" srcId="{8909C0F0-75DB-4523-954F-B51D8D125923}" destId="{5D48A263-CFC2-4D98-A75B-7C8936987853}" srcOrd="1" destOrd="0" presId="urn:microsoft.com/office/officeart/2008/layout/SquareAccentList"/>
    <dgm:cxn modelId="{99D3CEDC-3264-437F-BD6C-A087D8B4AEB6}" type="presParOf" srcId="{264F6621-FFD1-4880-BCB7-452343EF4C2F}" destId="{2CC39E08-2AA9-4EA0-824A-8F2F0B53002C}" srcOrd="5" destOrd="0" presId="urn:microsoft.com/office/officeart/2008/layout/SquareAccentList"/>
    <dgm:cxn modelId="{EE2F4302-C8EC-4826-9F62-947F97E09D17}" type="presParOf" srcId="{2CC39E08-2AA9-4EA0-824A-8F2F0B53002C}" destId="{A7BFC1CE-A7EF-42B5-8F37-9C16C169DDE9}" srcOrd="0" destOrd="0" presId="urn:microsoft.com/office/officeart/2008/layout/SquareAccentList"/>
    <dgm:cxn modelId="{6C41990B-9007-42F7-8F8A-97665CCDFD02}" type="presParOf" srcId="{2CC39E08-2AA9-4EA0-824A-8F2F0B53002C}" destId="{B4C1532C-9A42-48DB-9217-8073C18EAAE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1AFDD3-5222-4799-A71D-BD459C68D89E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AE7B4BA-D4CD-4A4C-ABDD-441A9256232F}">
      <dgm:prSet phldrT="[文字]" custT="1"/>
      <dgm:spPr/>
      <dgm:t>
        <a:bodyPr/>
        <a:lstStyle/>
        <a:p>
          <a:r>
            <a:rPr lang="zh-TW" altLang="en-US" sz="2400" dirty="0" smtClean="0"/>
            <a:t>工作職缺</a:t>
          </a:r>
          <a:endParaRPr lang="zh-TW" altLang="en-US" sz="2400" dirty="0"/>
        </a:p>
      </dgm:t>
    </dgm:pt>
    <dgm:pt modelId="{7B15CD95-5B39-4647-B69B-8F1E593D4C2A}" type="parTrans" cxnId="{0C57EB52-CF04-481E-B8F8-6A374D332E95}">
      <dgm:prSet/>
      <dgm:spPr/>
      <dgm:t>
        <a:bodyPr/>
        <a:lstStyle/>
        <a:p>
          <a:endParaRPr lang="zh-TW" altLang="en-US"/>
        </a:p>
      </dgm:t>
    </dgm:pt>
    <dgm:pt modelId="{D6C42884-F02C-4B96-9049-FC054DEC2FB9}" type="sibTrans" cxnId="{0C57EB52-CF04-481E-B8F8-6A374D332E95}">
      <dgm:prSet/>
      <dgm:spPr/>
      <dgm:t>
        <a:bodyPr/>
        <a:lstStyle/>
        <a:p>
          <a:endParaRPr lang="zh-TW" altLang="en-US"/>
        </a:p>
      </dgm:t>
    </dgm:pt>
    <dgm:pt modelId="{46923D71-D967-4CEC-8053-0C97588EA32C}">
      <dgm:prSet phldrT="[文字]"/>
      <dgm:spPr/>
      <dgm:t>
        <a:bodyPr/>
        <a:lstStyle/>
        <a:p>
          <a:r>
            <a:rPr lang="zh-TW" altLang="en-US" dirty="0" smtClean="0"/>
            <a:t>特用化學工程業務 </a:t>
          </a:r>
          <a:r>
            <a:rPr lang="en-US" altLang="zh-TW" dirty="0" smtClean="0"/>
            <a:t>1</a:t>
          </a:r>
          <a:r>
            <a:rPr lang="zh-TW" altLang="en-US" dirty="0" smtClean="0"/>
            <a:t>名</a:t>
          </a:r>
          <a:endParaRPr lang="zh-TW" altLang="en-US" dirty="0"/>
        </a:p>
      </dgm:t>
    </dgm:pt>
    <dgm:pt modelId="{53BBE9AF-AE91-4CB1-8AD6-C9CC461157B4}" type="parTrans" cxnId="{2BBD7849-F4EA-49BC-A70F-AB8FE3F91CB6}">
      <dgm:prSet/>
      <dgm:spPr/>
      <dgm:t>
        <a:bodyPr/>
        <a:lstStyle/>
        <a:p>
          <a:endParaRPr lang="zh-TW" altLang="en-US"/>
        </a:p>
      </dgm:t>
    </dgm:pt>
    <dgm:pt modelId="{69B9B290-35CA-417F-9EE9-B4AFD695A04C}" type="sibTrans" cxnId="{2BBD7849-F4EA-49BC-A70F-AB8FE3F91CB6}">
      <dgm:prSet/>
      <dgm:spPr/>
      <dgm:t>
        <a:bodyPr/>
        <a:lstStyle/>
        <a:p>
          <a:endParaRPr lang="zh-TW" altLang="en-US"/>
        </a:p>
      </dgm:t>
    </dgm:pt>
    <dgm:pt modelId="{19B45D43-B4F4-4112-8F13-C629541B43F9}">
      <dgm:prSet phldrT="[文字]"/>
      <dgm:spPr/>
      <dgm:t>
        <a:bodyPr/>
        <a:lstStyle/>
        <a:p>
          <a:r>
            <a:rPr lang="zh-TW" altLang="en-US" dirty="0" smtClean="0"/>
            <a:t>特用化學儲備幹部 </a:t>
          </a:r>
          <a:r>
            <a:rPr lang="en-US" altLang="zh-TW" dirty="0" smtClean="0"/>
            <a:t>1</a:t>
          </a:r>
          <a:r>
            <a:rPr lang="zh-TW" altLang="en-US" dirty="0" smtClean="0"/>
            <a:t>名</a:t>
          </a:r>
          <a:endParaRPr lang="zh-TW" altLang="en-US" dirty="0"/>
        </a:p>
      </dgm:t>
    </dgm:pt>
    <dgm:pt modelId="{6E045652-3A4C-44C9-8A7A-EE2F2127CCDF}" type="parTrans" cxnId="{E6945DAF-AB94-499F-9A69-E7F80B994F4B}">
      <dgm:prSet/>
      <dgm:spPr/>
      <dgm:t>
        <a:bodyPr/>
        <a:lstStyle/>
        <a:p>
          <a:endParaRPr lang="zh-TW" altLang="en-US"/>
        </a:p>
      </dgm:t>
    </dgm:pt>
    <dgm:pt modelId="{6B0F74F9-5A3F-4495-94C0-4EBCD7F03B13}" type="sibTrans" cxnId="{E6945DAF-AB94-499F-9A69-E7F80B994F4B}">
      <dgm:prSet/>
      <dgm:spPr/>
      <dgm:t>
        <a:bodyPr/>
        <a:lstStyle/>
        <a:p>
          <a:endParaRPr lang="zh-TW" altLang="en-US"/>
        </a:p>
      </dgm:t>
    </dgm:pt>
    <dgm:pt modelId="{7BB80AA6-3305-4250-8F49-ECD4A5BE63B9}">
      <dgm:prSet phldrT="[文字]" custT="1"/>
      <dgm:spPr/>
      <dgm:t>
        <a:bodyPr/>
        <a:lstStyle/>
        <a:p>
          <a:r>
            <a:rPr lang="zh-TW" altLang="en-US" sz="2400" dirty="0" smtClean="0"/>
            <a:t>工作內容</a:t>
          </a:r>
          <a:endParaRPr lang="zh-TW" altLang="en-US" sz="2400" dirty="0"/>
        </a:p>
      </dgm:t>
    </dgm:pt>
    <dgm:pt modelId="{F35700D0-1C6E-4CB5-81AD-D9C3E3C2D395}" type="parTrans" cxnId="{E7887BF3-C0AF-4731-8D6E-851B90EFF699}">
      <dgm:prSet/>
      <dgm:spPr/>
      <dgm:t>
        <a:bodyPr/>
        <a:lstStyle/>
        <a:p>
          <a:endParaRPr lang="zh-TW" altLang="en-US"/>
        </a:p>
      </dgm:t>
    </dgm:pt>
    <dgm:pt modelId="{4F7FCCE6-0E99-4D6D-98A8-E714220D7D50}" type="sibTrans" cxnId="{E7887BF3-C0AF-4731-8D6E-851B90EFF699}">
      <dgm:prSet/>
      <dgm:spPr/>
      <dgm:t>
        <a:bodyPr/>
        <a:lstStyle/>
        <a:p>
          <a:endParaRPr lang="zh-TW" altLang="en-US"/>
        </a:p>
      </dgm:t>
    </dgm:pt>
    <dgm:pt modelId="{7CBDCF44-8E27-46EF-AFF9-90A15130B95C}">
      <dgm:prSet phldrT="[文字]"/>
      <dgm:spPr/>
      <dgm:t>
        <a:bodyPr/>
        <a:lstStyle/>
        <a:p>
          <a:r>
            <a:rPr lang="zh-TW" altLang="en-US" dirty="0" smtClean="0"/>
            <a:t>原料配方、產品分析、比對</a:t>
          </a:r>
          <a:endParaRPr lang="zh-TW" altLang="en-US" dirty="0"/>
        </a:p>
      </dgm:t>
    </dgm:pt>
    <dgm:pt modelId="{201C9328-06E9-4AE4-937A-9EDDAACB2132}" type="parTrans" cxnId="{D1C74D65-7AAE-40FD-9F89-6F1A515A2345}">
      <dgm:prSet/>
      <dgm:spPr/>
      <dgm:t>
        <a:bodyPr/>
        <a:lstStyle/>
        <a:p>
          <a:endParaRPr lang="zh-TW" altLang="en-US"/>
        </a:p>
      </dgm:t>
    </dgm:pt>
    <dgm:pt modelId="{B32EC3D7-919C-43C2-A7AD-27AFA154BFD8}" type="sibTrans" cxnId="{D1C74D65-7AAE-40FD-9F89-6F1A515A2345}">
      <dgm:prSet/>
      <dgm:spPr/>
      <dgm:t>
        <a:bodyPr/>
        <a:lstStyle/>
        <a:p>
          <a:endParaRPr lang="zh-TW" altLang="en-US"/>
        </a:p>
      </dgm:t>
    </dgm:pt>
    <dgm:pt modelId="{848F01E7-0D39-4561-A9A8-6D35C02A714F}">
      <dgm:prSet phldrT="[文字]"/>
      <dgm:spPr/>
      <dgm:t>
        <a:bodyPr/>
        <a:lstStyle/>
        <a:p>
          <a:r>
            <a:rPr lang="zh-TW" altLang="en-US" dirty="0" smtClean="0"/>
            <a:t>原料應用操作流程說明</a:t>
          </a:r>
          <a:endParaRPr lang="zh-TW" altLang="en-US" dirty="0"/>
        </a:p>
      </dgm:t>
    </dgm:pt>
    <dgm:pt modelId="{DA9189A0-3409-4A41-803A-B71B87B60401}" type="parTrans" cxnId="{74761CE4-411F-4608-9772-CC7AD165F1C5}">
      <dgm:prSet/>
      <dgm:spPr/>
      <dgm:t>
        <a:bodyPr/>
        <a:lstStyle/>
        <a:p>
          <a:endParaRPr lang="zh-TW" altLang="en-US"/>
        </a:p>
      </dgm:t>
    </dgm:pt>
    <dgm:pt modelId="{C31220B2-9FE6-4ECC-9406-154AED189E8D}" type="sibTrans" cxnId="{74761CE4-411F-4608-9772-CC7AD165F1C5}">
      <dgm:prSet/>
      <dgm:spPr/>
      <dgm:t>
        <a:bodyPr/>
        <a:lstStyle/>
        <a:p>
          <a:endParaRPr lang="zh-TW" altLang="en-US"/>
        </a:p>
      </dgm:t>
    </dgm:pt>
    <dgm:pt modelId="{39B975B5-813E-461F-8A5D-AE61E038A47D}">
      <dgm:prSet phldrT="[文字]"/>
      <dgm:spPr/>
      <dgm:t>
        <a:bodyPr/>
        <a:lstStyle/>
        <a:p>
          <a:r>
            <a:rPr lang="zh-TW" altLang="en-US" dirty="0" smtClean="0"/>
            <a:t>與原廠對接新產品開發案</a:t>
          </a:r>
          <a:endParaRPr lang="zh-TW" altLang="en-US" dirty="0"/>
        </a:p>
      </dgm:t>
    </dgm:pt>
    <dgm:pt modelId="{9BF25DCA-278A-4700-BDBA-3CDD06BA3461}" type="parTrans" cxnId="{213A889B-1A8B-48A4-A601-BCCED1BBD356}">
      <dgm:prSet/>
      <dgm:spPr/>
      <dgm:t>
        <a:bodyPr/>
        <a:lstStyle/>
        <a:p>
          <a:endParaRPr lang="zh-TW" altLang="en-US"/>
        </a:p>
      </dgm:t>
    </dgm:pt>
    <dgm:pt modelId="{06D2690C-7082-431C-BCA2-CA5234ACEA93}" type="sibTrans" cxnId="{213A889B-1A8B-48A4-A601-BCCED1BBD356}">
      <dgm:prSet/>
      <dgm:spPr/>
      <dgm:t>
        <a:bodyPr/>
        <a:lstStyle/>
        <a:p>
          <a:endParaRPr lang="zh-TW" altLang="en-US"/>
        </a:p>
      </dgm:t>
    </dgm:pt>
    <dgm:pt modelId="{BDBE78CE-774B-4889-B6C6-F8DA9120E722}">
      <dgm:prSet/>
      <dgm:spPr/>
      <dgm:t>
        <a:bodyPr/>
        <a:lstStyle/>
        <a:p>
          <a:r>
            <a:rPr lang="zh-TW" altLang="en-US" dirty="0" smtClean="0"/>
            <a:t>工程資料統整歸檔</a:t>
          </a:r>
          <a:endParaRPr lang="zh-TW" altLang="en-US" dirty="0"/>
        </a:p>
      </dgm:t>
    </dgm:pt>
    <dgm:pt modelId="{F8B295EC-BED9-4A0A-9B1C-6F0951C429D5}" type="parTrans" cxnId="{3A13E1A9-4EA6-4B48-95CD-9893450771FD}">
      <dgm:prSet/>
      <dgm:spPr/>
      <dgm:t>
        <a:bodyPr/>
        <a:lstStyle/>
        <a:p>
          <a:endParaRPr lang="zh-TW" altLang="en-US"/>
        </a:p>
      </dgm:t>
    </dgm:pt>
    <dgm:pt modelId="{989C7330-01C2-496D-BC52-016BF2461443}" type="sibTrans" cxnId="{3A13E1A9-4EA6-4B48-95CD-9893450771FD}">
      <dgm:prSet/>
      <dgm:spPr/>
      <dgm:t>
        <a:bodyPr/>
        <a:lstStyle/>
        <a:p>
          <a:endParaRPr lang="zh-TW" altLang="en-US"/>
        </a:p>
      </dgm:t>
    </dgm:pt>
    <dgm:pt modelId="{75C97238-3E19-406F-A7A6-90280FAAFD41}">
      <dgm:prSet/>
      <dgm:spPr/>
      <dgm:t>
        <a:bodyPr/>
        <a:lstStyle/>
        <a:p>
          <a:r>
            <a:rPr lang="zh-TW" altLang="en-US" dirty="0" smtClean="0"/>
            <a:t>支援業務端產品推廣、解說</a:t>
          </a:r>
          <a:endParaRPr lang="zh-TW" altLang="en-US" dirty="0"/>
        </a:p>
      </dgm:t>
    </dgm:pt>
    <dgm:pt modelId="{E895030E-2789-4722-B017-1A511EAC0CC1}" type="parTrans" cxnId="{506B1783-E745-4C3E-930B-CF596C355BC1}">
      <dgm:prSet/>
      <dgm:spPr/>
      <dgm:t>
        <a:bodyPr/>
        <a:lstStyle/>
        <a:p>
          <a:endParaRPr lang="zh-TW" altLang="en-US"/>
        </a:p>
      </dgm:t>
    </dgm:pt>
    <dgm:pt modelId="{C878AF69-4812-41D6-86EA-C2B328624F8A}" type="sibTrans" cxnId="{506B1783-E745-4C3E-930B-CF596C355BC1}">
      <dgm:prSet/>
      <dgm:spPr/>
      <dgm:t>
        <a:bodyPr/>
        <a:lstStyle/>
        <a:p>
          <a:endParaRPr lang="zh-TW" altLang="en-US"/>
        </a:p>
      </dgm:t>
    </dgm:pt>
    <dgm:pt modelId="{AE6584AC-1675-41D0-97C4-76002A326EFF}">
      <dgm:prSet/>
      <dgm:spPr/>
      <dgm:t>
        <a:bodyPr/>
        <a:lstStyle/>
        <a:p>
          <a:r>
            <a:rPr lang="zh-TW" altLang="en-US" dirty="0" smtClean="0"/>
            <a:t>負責客戶測試、問題處理</a:t>
          </a:r>
          <a:endParaRPr lang="zh-TW" altLang="en-US" dirty="0"/>
        </a:p>
      </dgm:t>
    </dgm:pt>
    <dgm:pt modelId="{352C4A70-059D-4755-91E9-0EBD21554D5C}" type="parTrans" cxnId="{978806FC-188B-4C39-99BF-381C67F4C7C9}">
      <dgm:prSet/>
      <dgm:spPr/>
      <dgm:t>
        <a:bodyPr/>
        <a:lstStyle/>
        <a:p>
          <a:endParaRPr lang="zh-TW" altLang="en-US"/>
        </a:p>
      </dgm:t>
    </dgm:pt>
    <dgm:pt modelId="{EE8E0BEC-2537-49B0-8DEF-CBA4E91D8061}" type="sibTrans" cxnId="{978806FC-188B-4C39-99BF-381C67F4C7C9}">
      <dgm:prSet/>
      <dgm:spPr/>
      <dgm:t>
        <a:bodyPr/>
        <a:lstStyle/>
        <a:p>
          <a:endParaRPr lang="zh-TW" altLang="en-US"/>
        </a:p>
      </dgm:t>
    </dgm:pt>
    <dgm:pt modelId="{B942F36D-6056-43B7-BBCE-77758E027BB0}" type="pres">
      <dgm:prSet presAssocID="{A21AFDD3-5222-4799-A71D-BD459C68D89E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B0AE7FAF-E574-49A7-A2E3-457DF42EE773}" type="pres">
      <dgm:prSet presAssocID="{8AE7B4BA-D4CD-4A4C-ABDD-441A9256232F}" presName="root" presStyleCnt="0">
        <dgm:presLayoutVars>
          <dgm:chMax/>
          <dgm:chPref/>
        </dgm:presLayoutVars>
      </dgm:prSet>
      <dgm:spPr/>
    </dgm:pt>
    <dgm:pt modelId="{BC18C27F-8646-4BEF-BB8F-9FF29DAC72FD}" type="pres">
      <dgm:prSet presAssocID="{8AE7B4BA-D4CD-4A4C-ABDD-441A9256232F}" presName="rootComposite" presStyleCnt="0">
        <dgm:presLayoutVars/>
      </dgm:prSet>
      <dgm:spPr/>
    </dgm:pt>
    <dgm:pt modelId="{B3D7EF66-B3C4-45B0-9AEE-47CEBE84932F}" type="pres">
      <dgm:prSet presAssocID="{8AE7B4BA-D4CD-4A4C-ABDD-441A9256232F}" presName="ParentAccent" presStyleLbl="alignNode1" presStyleIdx="0" presStyleCnt="2"/>
      <dgm:spPr/>
    </dgm:pt>
    <dgm:pt modelId="{22B68565-F58A-4CEE-994C-C57073BDCD20}" type="pres">
      <dgm:prSet presAssocID="{8AE7B4BA-D4CD-4A4C-ABDD-441A9256232F}" presName="ParentSmallAccent" presStyleLbl="fgAcc1" presStyleIdx="0" presStyleCnt="2"/>
      <dgm:spPr/>
    </dgm:pt>
    <dgm:pt modelId="{5ACDDEDB-FD8C-45A7-9AB7-D5C5D6D73355}" type="pres">
      <dgm:prSet presAssocID="{8AE7B4BA-D4CD-4A4C-ABDD-441A9256232F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312A74-D0BE-4231-A550-179DFBD6DE12}" type="pres">
      <dgm:prSet presAssocID="{8AE7B4BA-D4CD-4A4C-ABDD-441A9256232F}" presName="childShape" presStyleCnt="0">
        <dgm:presLayoutVars>
          <dgm:chMax val="0"/>
          <dgm:chPref val="0"/>
        </dgm:presLayoutVars>
      </dgm:prSet>
      <dgm:spPr/>
    </dgm:pt>
    <dgm:pt modelId="{E9BDE1CE-FBED-461A-82E7-F9D2624C61A0}" type="pres">
      <dgm:prSet presAssocID="{46923D71-D967-4CEC-8053-0C97588EA32C}" presName="childComposite" presStyleCnt="0">
        <dgm:presLayoutVars>
          <dgm:chMax val="0"/>
          <dgm:chPref val="0"/>
        </dgm:presLayoutVars>
      </dgm:prSet>
      <dgm:spPr/>
    </dgm:pt>
    <dgm:pt modelId="{D5BE1D66-CA1F-4ADF-867D-989456EF8CDF}" type="pres">
      <dgm:prSet presAssocID="{46923D71-D967-4CEC-8053-0C97588EA32C}" presName="ChildAccent" presStyleLbl="solidFgAcc1" presStyleIdx="0" presStyleCnt="8"/>
      <dgm:spPr/>
    </dgm:pt>
    <dgm:pt modelId="{EC2AC946-72FB-4158-AB8C-F308B7739B06}" type="pres">
      <dgm:prSet presAssocID="{46923D71-D967-4CEC-8053-0C97588EA32C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79D069-3358-41BF-B8F9-517648185B44}" type="pres">
      <dgm:prSet presAssocID="{19B45D43-B4F4-4112-8F13-C629541B43F9}" presName="childComposite" presStyleCnt="0">
        <dgm:presLayoutVars>
          <dgm:chMax val="0"/>
          <dgm:chPref val="0"/>
        </dgm:presLayoutVars>
      </dgm:prSet>
      <dgm:spPr/>
    </dgm:pt>
    <dgm:pt modelId="{6CEDF8F2-A02D-4D0E-889A-D1C85B9FB946}" type="pres">
      <dgm:prSet presAssocID="{19B45D43-B4F4-4112-8F13-C629541B43F9}" presName="ChildAccent" presStyleLbl="solidFgAcc1" presStyleIdx="1" presStyleCnt="8"/>
      <dgm:spPr/>
    </dgm:pt>
    <dgm:pt modelId="{5D322768-20D0-4430-9DE1-6159EF9CC4E2}" type="pres">
      <dgm:prSet presAssocID="{19B45D43-B4F4-4112-8F13-C629541B43F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BBFBB7-44A5-48FD-A299-E0E9F3567D31}" type="pres">
      <dgm:prSet presAssocID="{7BB80AA6-3305-4250-8F49-ECD4A5BE63B9}" presName="root" presStyleCnt="0">
        <dgm:presLayoutVars>
          <dgm:chMax/>
          <dgm:chPref/>
        </dgm:presLayoutVars>
      </dgm:prSet>
      <dgm:spPr/>
    </dgm:pt>
    <dgm:pt modelId="{6C04783D-6771-4A89-BF72-4B79F7ADF939}" type="pres">
      <dgm:prSet presAssocID="{7BB80AA6-3305-4250-8F49-ECD4A5BE63B9}" presName="rootComposite" presStyleCnt="0">
        <dgm:presLayoutVars/>
      </dgm:prSet>
      <dgm:spPr/>
    </dgm:pt>
    <dgm:pt modelId="{CD887939-7814-490B-8F32-329590A4FE5E}" type="pres">
      <dgm:prSet presAssocID="{7BB80AA6-3305-4250-8F49-ECD4A5BE63B9}" presName="ParentAccent" presStyleLbl="alignNode1" presStyleIdx="1" presStyleCnt="2"/>
      <dgm:spPr/>
    </dgm:pt>
    <dgm:pt modelId="{9D52E0EB-492E-4442-B6D8-EC96528CD2DB}" type="pres">
      <dgm:prSet presAssocID="{7BB80AA6-3305-4250-8F49-ECD4A5BE63B9}" presName="ParentSmallAccent" presStyleLbl="fgAcc1" presStyleIdx="1" presStyleCnt="2"/>
      <dgm:spPr/>
    </dgm:pt>
    <dgm:pt modelId="{C154467A-5DAB-4B28-BB46-1F73769D08DE}" type="pres">
      <dgm:prSet presAssocID="{7BB80AA6-3305-4250-8F49-ECD4A5BE63B9}" presName="Parent" presStyleLbl="revTx" presStyleIdx="3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999CE8-F240-482F-B336-03BDE01FEA66}" type="pres">
      <dgm:prSet presAssocID="{7BB80AA6-3305-4250-8F49-ECD4A5BE63B9}" presName="childShape" presStyleCnt="0">
        <dgm:presLayoutVars>
          <dgm:chMax val="0"/>
          <dgm:chPref val="0"/>
        </dgm:presLayoutVars>
      </dgm:prSet>
      <dgm:spPr/>
    </dgm:pt>
    <dgm:pt modelId="{C527DD1A-03A3-42F2-9E28-D57D729D3045}" type="pres">
      <dgm:prSet presAssocID="{7CBDCF44-8E27-46EF-AFF9-90A15130B95C}" presName="childComposite" presStyleCnt="0">
        <dgm:presLayoutVars>
          <dgm:chMax val="0"/>
          <dgm:chPref val="0"/>
        </dgm:presLayoutVars>
      </dgm:prSet>
      <dgm:spPr/>
    </dgm:pt>
    <dgm:pt modelId="{B424C7E6-45E8-4498-91EC-A18EE637F15E}" type="pres">
      <dgm:prSet presAssocID="{7CBDCF44-8E27-46EF-AFF9-90A15130B95C}" presName="ChildAccent" presStyleLbl="solidFgAcc1" presStyleIdx="2" presStyleCnt="8"/>
      <dgm:spPr/>
    </dgm:pt>
    <dgm:pt modelId="{8D5F3B60-7424-4A70-B96D-24D943BBBE09}" type="pres">
      <dgm:prSet presAssocID="{7CBDCF44-8E27-46EF-AFF9-90A15130B95C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4CBE35-B552-45A9-8E0C-C492E8D97A04}" type="pres">
      <dgm:prSet presAssocID="{848F01E7-0D39-4561-A9A8-6D35C02A714F}" presName="childComposite" presStyleCnt="0">
        <dgm:presLayoutVars>
          <dgm:chMax val="0"/>
          <dgm:chPref val="0"/>
        </dgm:presLayoutVars>
      </dgm:prSet>
      <dgm:spPr/>
    </dgm:pt>
    <dgm:pt modelId="{1D370C54-FCF5-4C68-B7BE-41A1F45ABA5D}" type="pres">
      <dgm:prSet presAssocID="{848F01E7-0D39-4561-A9A8-6D35C02A714F}" presName="ChildAccent" presStyleLbl="solidFgAcc1" presStyleIdx="3" presStyleCnt="8"/>
      <dgm:spPr/>
    </dgm:pt>
    <dgm:pt modelId="{F38BFD83-DF4C-4631-BEDC-72421DF11567}" type="pres">
      <dgm:prSet presAssocID="{848F01E7-0D39-4561-A9A8-6D35C02A714F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923523-CDF3-446A-B161-2FAE9326E46F}" type="pres">
      <dgm:prSet presAssocID="{39B975B5-813E-461F-8A5D-AE61E038A47D}" presName="childComposite" presStyleCnt="0">
        <dgm:presLayoutVars>
          <dgm:chMax val="0"/>
          <dgm:chPref val="0"/>
        </dgm:presLayoutVars>
      </dgm:prSet>
      <dgm:spPr/>
    </dgm:pt>
    <dgm:pt modelId="{61B2BF9F-3DA6-4EEE-8A97-BC4062F49F53}" type="pres">
      <dgm:prSet presAssocID="{39B975B5-813E-461F-8A5D-AE61E038A47D}" presName="ChildAccent" presStyleLbl="solidFgAcc1" presStyleIdx="4" presStyleCnt="8"/>
      <dgm:spPr/>
    </dgm:pt>
    <dgm:pt modelId="{0AA6AD80-915A-441B-AA76-31E21B0E2F47}" type="pres">
      <dgm:prSet presAssocID="{39B975B5-813E-461F-8A5D-AE61E038A47D}" presName="Child" presStyleLbl="revTx" presStyleIdx="6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CBAD68-69FF-4D8E-8562-09AF89900667}" type="pres">
      <dgm:prSet presAssocID="{BDBE78CE-774B-4889-B6C6-F8DA9120E722}" presName="childComposite" presStyleCnt="0">
        <dgm:presLayoutVars>
          <dgm:chMax val="0"/>
          <dgm:chPref val="0"/>
        </dgm:presLayoutVars>
      </dgm:prSet>
      <dgm:spPr/>
    </dgm:pt>
    <dgm:pt modelId="{A92D8A51-71A0-4E65-8596-ADC5462A36E7}" type="pres">
      <dgm:prSet presAssocID="{BDBE78CE-774B-4889-B6C6-F8DA9120E722}" presName="ChildAccent" presStyleLbl="solidFgAcc1" presStyleIdx="5" presStyleCnt="8"/>
      <dgm:spPr/>
    </dgm:pt>
    <dgm:pt modelId="{411CF4CD-0664-4046-A5A1-06F2C2D90B6B}" type="pres">
      <dgm:prSet presAssocID="{BDBE78CE-774B-4889-B6C6-F8DA9120E722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E2E0B6-2449-43EC-99C6-69C5AF517C46}" type="pres">
      <dgm:prSet presAssocID="{75C97238-3E19-406F-A7A6-90280FAAFD41}" presName="childComposite" presStyleCnt="0">
        <dgm:presLayoutVars>
          <dgm:chMax val="0"/>
          <dgm:chPref val="0"/>
        </dgm:presLayoutVars>
      </dgm:prSet>
      <dgm:spPr/>
    </dgm:pt>
    <dgm:pt modelId="{35E6F4B1-22F7-45DC-8171-543F61682B4D}" type="pres">
      <dgm:prSet presAssocID="{75C97238-3E19-406F-A7A6-90280FAAFD41}" presName="ChildAccent" presStyleLbl="solidFgAcc1" presStyleIdx="6" presStyleCnt="8"/>
      <dgm:spPr/>
    </dgm:pt>
    <dgm:pt modelId="{7CAC7C60-C3B8-4BF6-A10D-33842952BAD2}" type="pres">
      <dgm:prSet presAssocID="{75C97238-3E19-406F-A7A6-90280FAAFD41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3EB5CD-8E7A-439B-B192-67F651719DB9}" type="pres">
      <dgm:prSet presAssocID="{AE6584AC-1675-41D0-97C4-76002A326EFF}" presName="childComposite" presStyleCnt="0">
        <dgm:presLayoutVars>
          <dgm:chMax val="0"/>
          <dgm:chPref val="0"/>
        </dgm:presLayoutVars>
      </dgm:prSet>
      <dgm:spPr/>
    </dgm:pt>
    <dgm:pt modelId="{9E72F9E1-13D8-417F-95E2-14EE31143D16}" type="pres">
      <dgm:prSet presAssocID="{AE6584AC-1675-41D0-97C4-76002A326EFF}" presName="ChildAccent" presStyleLbl="solidFgAcc1" presStyleIdx="7" presStyleCnt="8"/>
      <dgm:spPr/>
    </dgm:pt>
    <dgm:pt modelId="{2AABB43B-7DBC-4481-AFBF-3D3B7EDA7C7B}" type="pres">
      <dgm:prSet presAssocID="{AE6584AC-1675-41D0-97C4-76002A326EFF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2D7458C-DEA0-43C0-9911-DACD6E1C0D35}" type="presOf" srcId="{39B975B5-813E-461F-8A5D-AE61E038A47D}" destId="{0AA6AD80-915A-441B-AA76-31E21B0E2F47}" srcOrd="0" destOrd="0" presId="urn:microsoft.com/office/officeart/2008/layout/SquareAccentList"/>
    <dgm:cxn modelId="{6324987A-4455-4539-878F-BA5662FD70A8}" type="presOf" srcId="{19B45D43-B4F4-4112-8F13-C629541B43F9}" destId="{5D322768-20D0-4430-9DE1-6159EF9CC4E2}" srcOrd="0" destOrd="0" presId="urn:microsoft.com/office/officeart/2008/layout/SquareAccentList"/>
    <dgm:cxn modelId="{D1C74D65-7AAE-40FD-9F89-6F1A515A2345}" srcId="{7BB80AA6-3305-4250-8F49-ECD4A5BE63B9}" destId="{7CBDCF44-8E27-46EF-AFF9-90A15130B95C}" srcOrd="0" destOrd="0" parTransId="{201C9328-06E9-4AE4-937A-9EDDAACB2132}" sibTransId="{B32EC3D7-919C-43C2-A7AD-27AFA154BFD8}"/>
    <dgm:cxn modelId="{978806FC-188B-4C39-99BF-381C67F4C7C9}" srcId="{7BB80AA6-3305-4250-8F49-ECD4A5BE63B9}" destId="{AE6584AC-1675-41D0-97C4-76002A326EFF}" srcOrd="5" destOrd="0" parTransId="{352C4A70-059D-4755-91E9-0EBD21554D5C}" sibTransId="{EE8E0BEC-2537-49B0-8DEF-CBA4E91D8061}"/>
    <dgm:cxn modelId="{10EB6B24-EFAE-4E1F-9A25-11121A9805DF}" type="presOf" srcId="{8AE7B4BA-D4CD-4A4C-ABDD-441A9256232F}" destId="{5ACDDEDB-FD8C-45A7-9AB7-D5C5D6D73355}" srcOrd="0" destOrd="0" presId="urn:microsoft.com/office/officeart/2008/layout/SquareAccentList"/>
    <dgm:cxn modelId="{97ED5ED7-C4EF-4BF4-9E8F-82E6B8253F3D}" type="presOf" srcId="{AE6584AC-1675-41D0-97C4-76002A326EFF}" destId="{2AABB43B-7DBC-4481-AFBF-3D3B7EDA7C7B}" srcOrd="0" destOrd="0" presId="urn:microsoft.com/office/officeart/2008/layout/SquareAccentList"/>
    <dgm:cxn modelId="{E8CFF10A-31FE-481F-B66E-FD32AE8BDA3F}" type="presOf" srcId="{7CBDCF44-8E27-46EF-AFF9-90A15130B95C}" destId="{8D5F3B60-7424-4A70-B96D-24D943BBBE09}" srcOrd="0" destOrd="0" presId="urn:microsoft.com/office/officeart/2008/layout/SquareAccentList"/>
    <dgm:cxn modelId="{E7887BF3-C0AF-4731-8D6E-851B90EFF699}" srcId="{A21AFDD3-5222-4799-A71D-BD459C68D89E}" destId="{7BB80AA6-3305-4250-8F49-ECD4A5BE63B9}" srcOrd="1" destOrd="0" parTransId="{F35700D0-1C6E-4CB5-81AD-D9C3E3C2D395}" sibTransId="{4F7FCCE6-0E99-4D6D-98A8-E714220D7D50}"/>
    <dgm:cxn modelId="{0CD0A9F7-BD33-491D-8B64-839F7DC9EA94}" type="presOf" srcId="{BDBE78CE-774B-4889-B6C6-F8DA9120E722}" destId="{411CF4CD-0664-4046-A5A1-06F2C2D90B6B}" srcOrd="0" destOrd="0" presId="urn:microsoft.com/office/officeart/2008/layout/SquareAccentList"/>
    <dgm:cxn modelId="{5F74D58C-C576-4D38-9911-BFC19081E19E}" type="presOf" srcId="{75C97238-3E19-406F-A7A6-90280FAAFD41}" destId="{7CAC7C60-C3B8-4BF6-A10D-33842952BAD2}" srcOrd="0" destOrd="0" presId="urn:microsoft.com/office/officeart/2008/layout/SquareAccentList"/>
    <dgm:cxn modelId="{02E05094-0FE6-4D36-ACA6-4D49173DC417}" type="presOf" srcId="{848F01E7-0D39-4561-A9A8-6D35C02A714F}" destId="{F38BFD83-DF4C-4631-BEDC-72421DF11567}" srcOrd="0" destOrd="0" presId="urn:microsoft.com/office/officeart/2008/layout/SquareAccentList"/>
    <dgm:cxn modelId="{506B1783-E745-4C3E-930B-CF596C355BC1}" srcId="{7BB80AA6-3305-4250-8F49-ECD4A5BE63B9}" destId="{75C97238-3E19-406F-A7A6-90280FAAFD41}" srcOrd="4" destOrd="0" parTransId="{E895030E-2789-4722-B017-1A511EAC0CC1}" sibTransId="{C878AF69-4812-41D6-86EA-C2B328624F8A}"/>
    <dgm:cxn modelId="{2BBD7849-F4EA-49BC-A70F-AB8FE3F91CB6}" srcId="{8AE7B4BA-D4CD-4A4C-ABDD-441A9256232F}" destId="{46923D71-D967-4CEC-8053-0C97588EA32C}" srcOrd="0" destOrd="0" parTransId="{53BBE9AF-AE91-4CB1-8AD6-C9CC461157B4}" sibTransId="{69B9B290-35CA-417F-9EE9-B4AFD695A04C}"/>
    <dgm:cxn modelId="{3A13E1A9-4EA6-4B48-95CD-9893450771FD}" srcId="{7BB80AA6-3305-4250-8F49-ECD4A5BE63B9}" destId="{BDBE78CE-774B-4889-B6C6-F8DA9120E722}" srcOrd="3" destOrd="0" parTransId="{F8B295EC-BED9-4A0A-9B1C-6F0951C429D5}" sibTransId="{989C7330-01C2-496D-BC52-016BF2461443}"/>
    <dgm:cxn modelId="{8120C19E-832C-4FC3-8EE8-99C4E7EBF2B8}" type="presOf" srcId="{A21AFDD3-5222-4799-A71D-BD459C68D89E}" destId="{B942F36D-6056-43B7-BBCE-77758E027BB0}" srcOrd="0" destOrd="0" presId="urn:microsoft.com/office/officeart/2008/layout/SquareAccentList"/>
    <dgm:cxn modelId="{4908C601-AD7C-4FD7-8C8A-74F1DCEAFE96}" type="presOf" srcId="{7BB80AA6-3305-4250-8F49-ECD4A5BE63B9}" destId="{C154467A-5DAB-4B28-BB46-1F73769D08DE}" srcOrd="0" destOrd="0" presId="urn:microsoft.com/office/officeart/2008/layout/SquareAccentList"/>
    <dgm:cxn modelId="{74761CE4-411F-4608-9772-CC7AD165F1C5}" srcId="{7BB80AA6-3305-4250-8F49-ECD4A5BE63B9}" destId="{848F01E7-0D39-4561-A9A8-6D35C02A714F}" srcOrd="1" destOrd="0" parTransId="{DA9189A0-3409-4A41-803A-B71B87B60401}" sibTransId="{C31220B2-9FE6-4ECC-9406-154AED189E8D}"/>
    <dgm:cxn modelId="{E6945DAF-AB94-499F-9A69-E7F80B994F4B}" srcId="{8AE7B4BA-D4CD-4A4C-ABDD-441A9256232F}" destId="{19B45D43-B4F4-4112-8F13-C629541B43F9}" srcOrd="1" destOrd="0" parTransId="{6E045652-3A4C-44C9-8A7A-EE2F2127CCDF}" sibTransId="{6B0F74F9-5A3F-4495-94C0-4EBCD7F03B13}"/>
    <dgm:cxn modelId="{213A889B-1A8B-48A4-A601-BCCED1BBD356}" srcId="{7BB80AA6-3305-4250-8F49-ECD4A5BE63B9}" destId="{39B975B5-813E-461F-8A5D-AE61E038A47D}" srcOrd="2" destOrd="0" parTransId="{9BF25DCA-278A-4700-BDBA-3CDD06BA3461}" sibTransId="{06D2690C-7082-431C-BCA2-CA5234ACEA93}"/>
    <dgm:cxn modelId="{0C57EB52-CF04-481E-B8F8-6A374D332E95}" srcId="{A21AFDD3-5222-4799-A71D-BD459C68D89E}" destId="{8AE7B4BA-D4CD-4A4C-ABDD-441A9256232F}" srcOrd="0" destOrd="0" parTransId="{7B15CD95-5B39-4647-B69B-8F1E593D4C2A}" sibTransId="{D6C42884-F02C-4B96-9049-FC054DEC2FB9}"/>
    <dgm:cxn modelId="{E37772AE-5EBB-442F-B93E-F7AA4B019247}" type="presOf" srcId="{46923D71-D967-4CEC-8053-0C97588EA32C}" destId="{EC2AC946-72FB-4158-AB8C-F308B7739B06}" srcOrd="0" destOrd="0" presId="urn:microsoft.com/office/officeart/2008/layout/SquareAccentList"/>
    <dgm:cxn modelId="{C2732403-9BBF-4AE6-87EC-7ACFB5692209}" type="presParOf" srcId="{B942F36D-6056-43B7-BBCE-77758E027BB0}" destId="{B0AE7FAF-E574-49A7-A2E3-457DF42EE773}" srcOrd="0" destOrd="0" presId="urn:microsoft.com/office/officeart/2008/layout/SquareAccentList"/>
    <dgm:cxn modelId="{BF4396EB-90D0-4059-A315-4044BDDD0EF3}" type="presParOf" srcId="{B0AE7FAF-E574-49A7-A2E3-457DF42EE773}" destId="{BC18C27F-8646-4BEF-BB8F-9FF29DAC72FD}" srcOrd="0" destOrd="0" presId="urn:microsoft.com/office/officeart/2008/layout/SquareAccentList"/>
    <dgm:cxn modelId="{1407F9CC-D29C-439B-886A-853BC0B0FA2D}" type="presParOf" srcId="{BC18C27F-8646-4BEF-BB8F-9FF29DAC72FD}" destId="{B3D7EF66-B3C4-45B0-9AEE-47CEBE84932F}" srcOrd="0" destOrd="0" presId="urn:microsoft.com/office/officeart/2008/layout/SquareAccentList"/>
    <dgm:cxn modelId="{D5ECB8F6-402F-4FCB-8FD7-3502486C7699}" type="presParOf" srcId="{BC18C27F-8646-4BEF-BB8F-9FF29DAC72FD}" destId="{22B68565-F58A-4CEE-994C-C57073BDCD20}" srcOrd="1" destOrd="0" presId="urn:microsoft.com/office/officeart/2008/layout/SquareAccentList"/>
    <dgm:cxn modelId="{A6E15778-7668-4423-BB87-9B69549417F1}" type="presParOf" srcId="{BC18C27F-8646-4BEF-BB8F-9FF29DAC72FD}" destId="{5ACDDEDB-FD8C-45A7-9AB7-D5C5D6D73355}" srcOrd="2" destOrd="0" presId="urn:microsoft.com/office/officeart/2008/layout/SquareAccentList"/>
    <dgm:cxn modelId="{1E0DEA7A-C2FC-42BD-B4B9-AB543EE9E93C}" type="presParOf" srcId="{B0AE7FAF-E574-49A7-A2E3-457DF42EE773}" destId="{EC312A74-D0BE-4231-A550-179DFBD6DE12}" srcOrd="1" destOrd="0" presId="urn:microsoft.com/office/officeart/2008/layout/SquareAccentList"/>
    <dgm:cxn modelId="{CC61DC04-0726-487D-91E5-46F1E652BDBE}" type="presParOf" srcId="{EC312A74-D0BE-4231-A550-179DFBD6DE12}" destId="{E9BDE1CE-FBED-461A-82E7-F9D2624C61A0}" srcOrd="0" destOrd="0" presId="urn:microsoft.com/office/officeart/2008/layout/SquareAccentList"/>
    <dgm:cxn modelId="{D38B6FDE-6087-4E19-A45E-82DBB75D4267}" type="presParOf" srcId="{E9BDE1CE-FBED-461A-82E7-F9D2624C61A0}" destId="{D5BE1D66-CA1F-4ADF-867D-989456EF8CDF}" srcOrd="0" destOrd="0" presId="urn:microsoft.com/office/officeart/2008/layout/SquareAccentList"/>
    <dgm:cxn modelId="{96631D2A-7372-40F8-9384-9A08FE24EA17}" type="presParOf" srcId="{E9BDE1CE-FBED-461A-82E7-F9D2624C61A0}" destId="{EC2AC946-72FB-4158-AB8C-F308B7739B06}" srcOrd="1" destOrd="0" presId="urn:microsoft.com/office/officeart/2008/layout/SquareAccentList"/>
    <dgm:cxn modelId="{1DFDC0A0-1BE8-4995-8DA3-65CC811A54ED}" type="presParOf" srcId="{EC312A74-D0BE-4231-A550-179DFBD6DE12}" destId="{BD79D069-3358-41BF-B8F9-517648185B44}" srcOrd="1" destOrd="0" presId="urn:microsoft.com/office/officeart/2008/layout/SquareAccentList"/>
    <dgm:cxn modelId="{21B088E4-9BB5-42B8-8096-D19A1C4D4E89}" type="presParOf" srcId="{BD79D069-3358-41BF-B8F9-517648185B44}" destId="{6CEDF8F2-A02D-4D0E-889A-D1C85B9FB946}" srcOrd="0" destOrd="0" presId="urn:microsoft.com/office/officeart/2008/layout/SquareAccentList"/>
    <dgm:cxn modelId="{38D6C6BB-8EE6-4E65-8B37-643BC89E91D6}" type="presParOf" srcId="{BD79D069-3358-41BF-B8F9-517648185B44}" destId="{5D322768-20D0-4430-9DE1-6159EF9CC4E2}" srcOrd="1" destOrd="0" presId="urn:microsoft.com/office/officeart/2008/layout/SquareAccentList"/>
    <dgm:cxn modelId="{4716A917-F69E-4B5A-9CFF-DF54093EAA9D}" type="presParOf" srcId="{B942F36D-6056-43B7-BBCE-77758E027BB0}" destId="{4ABBFBB7-44A5-48FD-A299-E0E9F3567D31}" srcOrd="1" destOrd="0" presId="urn:microsoft.com/office/officeart/2008/layout/SquareAccentList"/>
    <dgm:cxn modelId="{EBE8B9D0-D20B-4F32-B614-5E08F339EAC9}" type="presParOf" srcId="{4ABBFBB7-44A5-48FD-A299-E0E9F3567D31}" destId="{6C04783D-6771-4A89-BF72-4B79F7ADF939}" srcOrd="0" destOrd="0" presId="urn:microsoft.com/office/officeart/2008/layout/SquareAccentList"/>
    <dgm:cxn modelId="{76F17463-EEEE-4935-A867-92E7CFB8EC07}" type="presParOf" srcId="{6C04783D-6771-4A89-BF72-4B79F7ADF939}" destId="{CD887939-7814-490B-8F32-329590A4FE5E}" srcOrd="0" destOrd="0" presId="urn:microsoft.com/office/officeart/2008/layout/SquareAccentList"/>
    <dgm:cxn modelId="{242D029B-B11D-4430-823A-31EE846D24C1}" type="presParOf" srcId="{6C04783D-6771-4A89-BF72-4B79F7ADF939}" destId="{9D52E0EB-492E-4442-B6D8-EC96528CD2DB}" srcOrd="1" destOrd="0" presId="urn:microsoft.com/office/officeart/2008/layout/SquareAccentList"/>
    <dgm:cxn modelId="{59D25728-83BB-43C4-B039-FFCDBCC1A127}" type="presParOf" srcId="{6C04783D-6771-4A89-BF72-4B79F7ADF939}" destId="{C154467A-5DAB-4B28-BB46-1F73769D08DE}" srcOrd="2" destOrd="0" presId="urn:microsoft.com/office/officeart/2008/layout/SquareAccentList"/>
    <dgm:cxn modelId="{AAC0ED31-D2D7-417B-8F6D-DE88AEB72AE5}" type="presParOf" srcId="{4ABBFBB7-44A5-48FD-A299-E0E9F3567D31}" destId="{17999CE8-F240-482F-B336-03BDE01FEA66}" srcOrd="1" destOrd="0" presId="urn:microsoft.com/office/officeart/2008/layout/SquareAccentList"/>
    <dgm:cxn modelId="{9FD459FD-FB47-4307-AC6A-1A5AB2ACFD2C}" type="presParOf" srcId="{17999CE8-F240-482F-B336-03BDE01FEA66}" destId="{C527DD1A-03A3-42F2-9E28-D57D729D3045}" srcOrd="0" destOrd="0" presId="urn:microsoft.com/office/officeart/2008/layout/SquareAccentList"/>
    <dgm:cxn modelId="{E6661A77-FE99-4637-B8C2-CBE0E541F36C}" type="presParOf" srcId="{C527DD1A-03A3-42F2-9E28-D57D729D3045}" destId="{B424C7E6-45E8-4498-91EC-A18EE637F15E}" srcOrd="0" destOrd="0" presId="urn:microsoft.com/office/officeart/2008/layout/SquareAccentList"/>
    <dgm:cxn modelId="{F3DF7521-8AC4-4DFF-8330-3FD219873865}" type="presParOf" srcId="{C527DD1A-03A3-42F2-9E28-D57D729D3045}" destId="{8D5F3B60-7424-4A70-B96D-24D943BBBE09}" srcOrd="1" destOrd="0" presId="urn:microsoft.com/office/officeart/2008/layout/SquareAccentList"/>
    <dgm:cxn modelId="{844EB74C-857B-4776-835D-4E3BF9919040}" type="presParOf" srcId="{17999CE8-F240-482F-B336-03BDE01FEA66}" destId="{5D4CBE35-B552-45A9-8E0C-C492E8D97A04}" srcOrd="1" destOrd="0" presId="urn:microsoft.com/office/officeart/2008/layout/SquareAccentList"/>
    <dgm:cxn modelId="{B6EC2AE3-0063-4B7A-9C7A-8EA1B5CDB924}" type="presParOf" srcId="{5D4CBE35-B552-45A9-8E0C-C492E8D97A04}" destId="{1D370C54-FCF5-4C68-B7BE-41A1F45ABA5D}" srcOrd="0" destOrd="0" presId="urn:microsoft.com/office/officeart/2008/layout/SquareAccentList"/>
    <dgm:cxn modelId="{65F23338-7793-43D7-9D36-38FB0F4A9C31}" type="presParOf" srcId="{5D4CBE35-B552-45A9-8E0C-C492E8D97A04}" destId="{F38BFD83-DF4C-4631-BEDC-72421DF11567}" srcOrd="1" destOrd="0" presId="urn:microsoft.com/office/officeart/2008/layout/SquareAccentList"/>
    <dgm:cxn modelId="{6C1AD61E-BBB4-460C-9947-38C4A3635C18}" type="presParOf" srcId="{17999CE8-F240-482F-B336-03BDE01FEA66}" destId="{93923523-CDF3-446A-B161-2FAE9326E46F}" srcOrd="2" destOrd="0" presId="urn:microsoft.com/office/officeart/2008/layout/SquareAccentList"/>
    <dgm:cxn modelId="{F78758FC-38A6-4FCF-83F1-4F8B41F1735A}" type="presParOf" srcId="{93923523-CDF3-446A-B161-2FAE9326E46F}" destId="{61B2BF9F-3DA6-4EEE-8A97-BC4062F49F53}" srcOrd="0" destOrd="0" presId="urn:microsoft.com/office/officeart/2008/layout/SquareAccentList"/>
    <dgm:cxn modelId="{0A4CB447-1845-4F7E-AC4F-E30A04413C4B}" type="presParOf" srcId="{93923523-CDF3-446A-B161-2FAE9326E46F}" destId="{0AA6AD80-915A-441B-AA76-31E21B0E2F47}" srcOrd="1" destOrd="0" presId="urn:microsoft.com/office/officeart/2008/layout/SquareAccentList"/>
    <dgm:cxn modelId="{D05762F0-CFDC-4675-88DD-6D1C6ADF5121}" type="presParOf" srcId="{17999CE8-F240-482F-B336-03BDE01FEA66}" destId="{8FCBAD68-69FF-4D8E-8562-09AF89900667}" srcOrd="3" destOrd="0" presId="urn:microsoft.com/office/officeart/2008/layout/SquareAccentList"/>
    <dgm:cxn modelId="{D2DB52B4-698A-4F6B-8B9E-503293D5432D}" type="presParOf" srcId="{8FCBAD68-69FF-4D8E-8562-09AF89900667}" destId="{A92D8A51-71A0-4E65-8596-ADC5462A36E7}" srcOrd="0" destOrd="0" presId="urn:microsoft.com/office/officeart/2008/layout/SquareAccentList"/>
    <dgm:cxn modelId="{77D227C6-6D01-4BA7-B641-677D3E569152}" type="presParOf" srcId="{8FCBAD68-69FF-4D8E-8562-09AF89900667}" destId="{411CF4CD-0664-4046-A5A1-06F2C2D90B6B}" srcOrd="1" destOrd="0" presId="urn:microsoft.com/office/officeart/2008/layout/SquareAccentList"/>
    <dgm:cxn modelId="{B944259E-8E25-40A7-A090-E99458DAC3AC}" type="presParOf" srcId="{17999CE8-F240-482F-B336-03BDE01FEA66}" destId="{22E2E0B6-2449-43EC-99C6-69C5AF517C46}" srcOrd="4" destOrd="0" presId="urn:microsoft.com/office/officeart/2008/layout/SquareAccentList"/>
    <dgm:cxn modelId="{B68473BE-951C-49C7-9F62-F2D296F5E22F}" type="presParOf" srcId="{22E2E0B6-2449-43EC-99C6-69C5AF517C46}" destId="{35E6F4B1-22F7-45DC-8171-543F61682B4D}" srcOrd="0" destOrd="0" presId="urn:microsoft.com/office/officeart/2008/layout/SquareAccentList"/>
    <dgm:cxn modelId="{E9497708-DEA7-4DF1-B843-B227D4ACE1DA}" type="presParOf" srcId="{22E2E0B6-2449-43EC-99C6-69C5AF517C46}" destId="{7CAC7C60-C3B8-4BF6-A10D-33842952BAD2}" srcOrd="1" destOrd="0" presId="urn:microsoft.com/office/officeart/2008/layout/SquareAccentList"/>
    <dgm:cxn modelId="{FDB977E7-3FFB-4400-9F8D-472EC814FBED}" type="presParOf" srcId="{17999CE8-F240-482F-B336-03BDE01FEA66}" destId="{4E3EB5CD-8E7A-439B-B192-67F651719DB9}" srcOrd="5" destOrd="0" presId="urn:microsoft.com/office/officeart/2008/layout/SquareAccentList"/>
    <dgm:cxn modelId="{ECFDB116-2CAD-48C0-828F-A963FDCDF300}" type="presParOf" srcId="{4E3EB5CD-8E7A-439B-B192-67F651719DB9}" destId="{9E72F9E1-13D8-417F-95E2-14EE31143D16}" srcOrd="0" destOrd="0" presId="urn:microsoft.com/office/officeart/2008/layout/SquareAccentList"/>
    <dgm:cxn modelId="{5FB828E8-2BF1-4230-8226-8104AFDDE8D7}" type="presParOf" srcId="{4E3EB5CD-8E7A-439B-B192-67F651719DB9}" destId="{2AABB43B-7DBC-4481-AFBF-3D3B7EDA7C7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5763AE-0F99-42A3-A518-3FAD2A01AFB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3A1D819-4ED2-48F9-A755-69B08B989D57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基本薪資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4C51F87-C4EC-4FED-84A1-AC39FF724414}" type="parTrans" cxnId="{183D219A-9208-4354-8D96-8E50DC6FC945}">
      <dgm:prSet/>
      <dgm:spPr/>
      <dgm:t>
        <a:bodyPr/>
        <a:lstStyle/>
        <a:p>
          <a:endParaRPr lang="zh-TW" altLang="en-US"/>
        </a:p>
      </dgm:t>
    </dgm:pt>
    <dgm:pt modelId="{3421AF9E-3D89-495B-B0BF-A93E9BCC2597}" type="sibTrans" cxnId="{183D219A-9208-4354-8D96-8E50DC6FC945}">
      <dgm:prSet/>
      <dgm:spPr/>
      <dgm:t>
        <a:bodyPr/>
        <a:lstStyle/>
        <a:p>
          <a:endParaRPr lang="zh-TW" altLang="en-US"/>
        </a:p>
      </dgm:t>
    </dgm:pt>
    <dgm:pt modelId="{A0E02694-0127-4303-97E0-68B5AF89DA2C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面議及每年薪資調整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BE7F2B-92BA-419C-8A35-E0B89FB59BB3}" type="parTrans" cxnId="{D9128760-652D-412F-B914-3D1CD9D63C76}">
      <dgm:prSet/>
      <dgm:spPr/>
      <dgm:t>
        <a:bodyPr/>
        <a:lstStyle/>
        <a:p>
          <a:endParaRPr lang="zh-TW" altLang="en-US"/>
        </a:p>
      </dgm:t>
    </dgm:pt>
    <dgm:pt modelId="{7C64C8E8-C3AE-4209-B808-948EFED22E19}" type="sibTrans" cxnId="{D9128760-652D-412F-B914-3D1CD9D63C76}">
      <dgm:prSet/>
      <dgm:spPr/>
      <dgm:t>
        <a:bodyPr/>
        <a:lstStyle/>
        <a:p>
          <a:endParaRPr lang="zh-TW" altLang="en-US"/>
        </a:p>
      </dgm:t>
    </dgm:pt>
    <dgm:pt modelId="{94C5C046-EA7E-4FC1-B8AB-4F1B2391C99D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團體獎金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2AF1A10-BBB9-4BC0-A470-407D5D6F8D26}" type="parTrans" cxnId="{F9543A49-14C1-479B-80A1-D2FF1516DF0D}">
      <dgm:prSet/>
      <dgm:spPr/>
      <dgm:t>
        <a:bodyPr/>
        <a:lstStyle/>
        <a:p>
          <a:endParaRPr lang="zh-TW" altLang="en-US"/>
        </a:p>
      </dgm:t>
    </dgm:pt>
    <dgm:pt modelId="{607779EC-AE8B-46D4-A4DD-0389E633FEFE}" type="sibTrans" cxnId="{F9543A49-14C1-479B-80A1-D2FF1516DF0D}">
      <dgm:prSet/>
      <dgm:spPr/>
      <dgm:t>
        <a:bodyPr/>
        <a:lstStyle/>
        <a:p>
          <a:endParaRPr lang="zh-TW" altLang="en-US"/>
        </a:p>
      </dgm:t>
    </dgm:pt>
    <dgm:pt modelId="{A00613B3-3039-4BDC-8DDC-735078E1FC8F}">
      <dgm:prSet phldrT="[文字]" custT="1"/>
      <dgm:spPr/>
      <dgm:t>
        <a:bodyPr/>
        <a:lstStyle/>
        <a:p>
          <a:pPr algn="l"/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第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1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、</a:t>
          </a:r>
          <a:r>
            <a: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2</a:t>
          </a:r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季</a:t>
          </a:r>
          <a:endParaRPr lang="en-US" altLang="zh-TW" sz="18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algn="l"/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依上半年營運狀況分紅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AF5CBB-2D11-452E-BF4C-061226DC7667}" type="parTrans" cxnId="{FFBDC283-A834-465C-AB25-42C7941636F6}">
      <dgm:prSet/>
      <dgm:spPr/>
      <dgm:t>
        <a:bodyPr/>
        <a:lstStyle/>
        <a:p>
          <a:endParaRPr lang="zh-TW" altLang="en-US"/>
        </a:p>
      </dgm:t>
    </dgm:pt>
    <dgm:pt modelId="{4B8B0A75-C69E-4251-B84C-7B270686274B}" type="sibTrans" cxnId="{FFBDC283-A834-465C-AB25-42C7941636F6}">
      <dgm:prSet/>
      <dgm:spPr/>
      <dgm:t>
        <a:bodyPr/>
        <a:lstStyle/>
        <a:p>
          <a:endParaRPr lang="zh-TW" altLang="en-US"/>
        </a:p>
      </dgm:t>
    </dgm:pt>
    <dgm:pt modelId="{A7EFD152-C4B6-4E05-A551-61C7D1C47191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年終獎金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04CC599-DBC6-4716-9358-588951967E70}" type="parTrans" cxnId="{26B33AFF-9CB4-4D29-9FC4-FE1C3BA4CB46}">
      <dgm:prSet/>
      <dgm:spPr/>
      <dgm:t>
        <a:bodyPr/>
        <a:lstStyle/>
        <a:p>
          <a:endParaRPr lang="zh-TW" altLang="en-US"/>
        </a:p>
      </dgm:t>
    </dgm:pt>
    <dgm:pt modelId="{74B51BBA-1B54-4D03-AD8E-73D1D7F9D841}" type="sibTrans" cxnId="{26B33AFF-9CB4-4D29-9FC4-FE1C3BA4CB46}">
      <dgm:prSet/>
      <dgm:spPr/>
      <dgm:t>
        <a:bodyPr/>
        <a:lstStyle/>
        <a:p>
          <a:endParaRPr lang="zh-TW" altLang="en-US"/>
        </a:p>
      </dgm:t>
    </dgm:pt>
    <dgm:pt modelId="{E0AEAEF1-2D54-47C3-BD43-46B933DADA83}">
      <dgm:prSet phldrT="[文字]" custT="1"/>
      <dgm:spPr/>
      <dgm:t>
        <a:bodyPr/>
        <a:lstStyle/>
        <a:p>
          <a:r>
            <a:rPr lang="zh-TW" altLang="en-US" sz="1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依全年度營運狀況及職位內容發放年終獎金</a:t>
          </a:r>
          <a:endParaRPr lang="zh-TW" altLang="en-US" sz="1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563FCA-6288-4A66-9968-C8EA0BF3AFF1}" type="parTrans" cxnId="{BD74B701-BAC8-41BF-937B-B519C14507B1}">
      <dgm:prSet/>
      <dgm:spPr/>
      <dgm:t>
        <a:bodyPr/>
        <a:lstStyle/>
        <a:p>
          <a:endParaRPr lang="zh-TW" altLang="en-US"/>
        </a:p>
      </dgm:t>
    </dgm:pt>
    <dgm:pt modelId="{4BC73FEE-E0CF-448A-B2C6-12099402A825}" type="sibTrans" cxnId="{BD74B701-BAC8-41BF-937B-B519C14507B1}">
      <dgm:prSet/>
      <dgm:spPr/>
      <dgm:t>
        <a:bodyPr/>
        <a:lstStyle/>
        <a:p>
          <a:endParaRPr lang="zh-TW" altLang="en-US"/>
        </a:p>
      </dgm:t>
    </dgm:pt>
    <dgm:pt modelId="{42221696-4D82-42B2-8FB9-AE55C6FA784A}" type="pres">
      <dgm:prSet presAssocID="{905763AE-0F99-42A3-A518-3FAD2A01AFB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923E2634-F1DC-4D44-ABBB-61B54F3D2E28}" type="pres">
      <dgm:prSet presAssocID="{13A1D819-4ED2-48F9-A755-69B08B989D57}" presName="composite" presStyleCnt="0"/>
      <dgm:spPr/>
    </dgm:pt>
    <dgm:pt modelId="{0B71B5FC-3B17-40CF-BEC7-BB74DDFEB17B}" type="pres">
      <dgm:prSet presAssocID="{13A1D819-4ED2-48F9-A755-69B08B989D57}" presName="Parent1" presStyleLbl="node1" presStyleIdx="0" presStyleCnt="6" custLinFactNeighborX="9780" custLinFactNeighborY="-1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499ADF-CE73-4E7B-B8BB-9CAC148EC768}" type="pres">
      <dgm:prSet presAssocID="{13A1D819-4ED2-48F9-A755-69B08B989D57}" presName="Childtext1" presStyleLbl="revTx" presStyleIdx="0" presStyleCnt="3" custScaleX="136206" custLinFactNeighborX="21861" custLinFactNeighborY="-37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75B302-2BF5-44FF-A170-E49EE77F772F}" type="pres">
      <dgm:prSet presAssocID="{13A1D819-4ED2-48F9-A755-69B08B989D57}" presName="BalanceSpacing" presStyleCnt="0"/>
      <dgm:spPr/>
    </dgm:pt>
    <dgm:pt modelId="{1CC11FCF-25A6-4B6A-8BCD-35F5AB0B3810}" type="pres">
      <dgm:prSet presAssocID="{13A1D819-4ED2-48F9-A755-69B08B989D57}" presName="BalanceSpacing1" presStyleCnt="0"/>
      <dgm:spPr/>
    </dgm:pt>
    <dgm:pt modelId="{F70577F9-E652-4357-9B93-B4155BE80E56}" type="pres">
      <dgm:prSet presAssocID="{3421AF9E-3D89-495B-B0BF-A93E9BCC2597}" presName="Accent1Text" presStyleLbl="node1" presStyleIdx="1" presStyleCnt="6" custLinFactNeighborX="5868"/>
      <dgm:spPr/>
      <dgm:t>
        <a:bodyPr/>
        <a:lstStyle/>
        <a:p>
          <a:endParaRPr lang="zh-TW" altLang="en-US"/>
        </a:p>
      </dgm:t>
    </dgm:pt>
    <dgm:pt modelId="{9C124D9C-61BC-444A-ADB0-084B871864B5}" type="pres">
      <dgm:prSet presAssocID="{3421AF9E-3D89-495B-B0BF-A93E9BCC2597}" presName="spaceBetweenRectangles" presStyleCnt="0"/>
      <dgm:spPr/>
    </dgm:pt>
    <dgm:pt modelId="{8DF77B28-F9F5-47F8-A68E-A4C4C1C16565}" type="pres">
      <dgm:prSet presAssocID="{94C5C046-EA7E-4FC1-B8AB-4F1B2391C99D}" presName="composite" presStyleCnt="0"/>
      <dgm:spPr/>
    </dgm:pt>
    <dgm:pt modelId="{3E58547A-AFF5-42A0-A5F5-643B68F839AA}" type="pres">
      <dgm:prSet presAssocID="{94C5C046-EA7E-4FC1-B8AB-4F1B2391C99D}" presName="Parent1" presStyleLbl="node1" presStyleIdx="2" presStyleCnt="6" custLinFactNeighborX="-16956" custLinFactNeighborY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90EB069-5AF2-46CE-940F-2E13735FEFB2}" type="pres">
      <dgm:prSet presAssocID="{94C5C046-EA7E-4FC1-B8AB-4F1B2391C99D}" presName="Childtext1" presStyleLbl="revTx" presStyleIdx="1" presStyleCnt="3" custScaleX="153834" custLinFactNeighborX="-21864" custLinFactNeighborY="28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9BE312-4E43-47E6-9F69-50B772F8C999}" type="pres">
      <dgm:prSet presAssocID="{94C5C046-EA7E-4FC1-B8AB-4F1B2391C99D}" presName="BalanceSpacing" presStyleCnt="0"/>
      <dgm:spPr/>
    </dgm:pt>
    <dgm:pt modelId="{0286F783-1967-4EF4-A449-628DCD5DFBAF}" type="pres">
      <dgm:prSet presAssocID="{94C5C046-EA7E-4FC1-B8AB-4F1B2391C99D}" presName="BalanceSpacing1" presStyleCnt="0"/>
      <dgm:spPr/>
    </dgm:pt>
    <dgm:pt modelId="{2815B408-573B-40D7-BDCD-EE1C35C33F2E}" type="pres">
      <dgm:prSet presAssocID="{607779EC-AE8B-46D4-A4DD-0389E633FEFE}" presName="Accent1Text" presStyleLbl="node1" presStyleIdx="3" presStyleCnt="6" custLinFactNeighborX="-12391" custLinFactNeighborY="0"/>
      <dgm:spPr/>
      <dgm:t>
        <a:bodyPr/>
        <a:lstStyle/>
        <a:p>
          <a:endParaRPr lang="zh-TW" altLang="en-US"/>
        </a:p>
      </dgm:t>
    </dgm:pt>
    <dgm:pt modelId="{C13449F0-6958-4EED-B309-AE3CBDC5555B}" type="pres">
      <dgm:prSet presAssocID="{607779EC-AE8B-46D4-A4DD-0389E633FEFE}" presName="spaceBetweenRectangles" presStyleCnt="0"/>
      <dgm:spPr/>
    </dgm:pt>
    <dgm:pt modelId="{CB19A4D8-2E82-4BF0-BC45-DF1F917C0F3C}" type="pres">
      <dgm:prSet presAssocID="{A7EFD152-C4B6-4E05-A551-61C7D1C47191}" presName="composite" presStyleCnt="0"/>
      <dgm:spPr/>
    </dgm:pt>
    <dgm:pt modelId="{C05FA32B-D569-467A-8545-C79EC9E36762}" type="pres">
      <dgm:prSet presAssocID="{A7EFD152-C4B6-4E05-A551-61C7D1C4719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2647A1-2980-4659-AF8D-0F2267C052F4}" type="pres">
      <dgm:prSet presAssocID="{A7EFD152-C4B6-4E05-A551-61C7D1C4719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D471510-378B-4D5F-A5CB-E4EF20D19DC3}" type="pres">
      <dgm:prSet presAssocID="{A7EFD152-C4B6-4E05-A551-61C7D1C47191}" presName="BalanceSpacing" presStyleCnt="0"/>
      <dgm:spPr/>
    </dgm:pt>
    <dgm:pt modelId="{EDCC61AC-2756-4827-A61A-931FF4491FF2}" type="pres">
      <dgm:prSet presAssocID="{A7EFD152-C4B6-4E05-A551-61C7D1C47191}" presName="BalanceSpacing1" presStyleCnt="0"/>
      <dgm:spPr/>
    </dgm:pt>
    <dgm:pt modelId="{6C07F88C-112E-444A-B4FA-6F1F7E9142E4}" type="pres">
      <dgm:prSet presAssocID="{74B51BBA-1B54-4D03-AD8E-73D1D7F9D841}" presName="Accent1Text" presStyleLbl="node1" presStyleIdx="5" presStyleCnt="6"/>
      <dgm:spPr/>
      <dgm:t>
        <a:bodyPr/>
        <a:lstStyle/>
        <a:p>
          <a:endParaRPr lang="zh-TW" altLang="en-US"/>
        </a:p>
      </dgm:t>
    </dgm:pt>
  </dgm:ptLst>
  <dgm:cxnLst>
    <dgm:cxn modelId="{BD74B701-BAC8-41BF-937B-B519C14507B1}" srcId="{A7EFD152-C4B6-4E05-A551-61C7D1C47191}" destId="{E0AEAEF1-2D54-47C3-BD43-46B933DADA83}" srcOrd="0" destOrd="0" parTransId="{A7563FCA-6288-4A66-9968-C8EA0BF3AFF1}" sibTransId="{4BC73FEE-E0CF-448A-B2C6-12099402A825}"/>
    <dgm:cxn modelId="{FFBDC283-A834-465C-AB25-42C7941636F6}" srcId="{94C5C046-EA7E-4FC1-B8AB-4F1B2391C99D}" destId="{A00613B3-3039-4BDC-8DDC-735078E1FC8F}" srcOrd="0" destOrd="0" parTransId="{4AAF5CBB-2D11-452E-BF4C-061226DC7667}" sibTransId="{4B8B0A75-C69E-4251-B84C-7B270686274B}"/>
    <dgm:cxn modelId="{D9128760-652D-412F-B914-3D1CD9D63C76}" srcId="{13A1D819-4ED2-48F9-A755-69B08B989D57}" destId="{A0E02694-0127-4303-97E0-68B5AF89DA2C}" srcOrd="0" destOrd="0" parTransId="{FCBE7F2B-92BA-419C-8A35-E0B89FB59BB3}" sibTransId="{7C64C8E8-C3AE-4209-B808-948EFED22E19}"/>
    <dgm:cxn modelId="{183D219A-9208-4354-8D96-8E50DC6FC945}" srcId="{905763AE-0F99-42A3-A518-3FAD2A01AFBF}" destId="{13A1D819-4ED2-48F9-A755-69B08B989D57}" srcOrd="0" destOrd="0" parTransId="{04C51F87-C4EC-4FED-84A1-AC39FF724414}" sibTransId="{3421AF9E-3D89-495B-B0BF-A93E9BCC2597}"/>
    <dgm:cxn modelId="{2FE21909-C512-4462-8BD1-A33F9FA772AB}" type="presOf" srcId="{13A1D819-4ED2-48F9-A755-69B08B989D57}" destId="{0B71B5FC-3B17-40CF-BEC7-BB74DDFEB17B}" srcOrd="0" destOrd="0" presId="urn:microsoft.com/office/officeart/2008/layout/AlternatingHexagons"/>
    <dgm:cxn modelId="{F54D6DA5-6E8B-4046-BA7E-057B5293205B}" type="presOf" srcId="{E0AEAEF1-2D54-47C3-BD43-46B933DADA83}" destId="{FE2647A1-2980-4659-AF8D-0F2267C052F4}" srcOrd="0" destOrd="0" presId="urn:microsoft.com/office/officeart/2008/layout/AlternatingHexagons"/>
    <dgm:cxn modelId="{0758C2C3-17C0-4530-A70F-ACE76D6EE33B}" type="presOf" srcId="{607779EC-AE8B-46D4-A4DD-0389E633FEFE}" destId="{2815B408-573B-40D7-BDCD-EE1C35C33F2E}" srcOrd="0" destOrd="0" presId="urn:microsoft.com/office/officeart/2008/layout/AlternatingHexagons"/>
    <dgm:cxn modelId="{D88F3FE4-5618-4D4C-A5F4-F8926D02B3B8}" type="presOf" srcId="{A0E02694-0127-4303-97E0-68B5AF89DA2C}" destId="{D1499ADF-CE73-4E7B-B8BB-9CAC148EC768}" srcOrd="0" destOrd="0" presId="urn:microsoft.com/office/officeart/2008/layout/AlternatingHexagons"/>
    <dgm:cxn modelId="{D2E1561B-3267-4E0E-8FB4-9242D19641D0}" type="presOf" srcId="{94C5C046-EA7E-4FC1-B8AB-4F1B2391C99D}" destId="{3E58547A-AFF5-42A0-A5F5-643B68F839AA}" srcOrd="0" destOrd="0" presId="urn:microsoft.com/office/officeart/2008/layout/AlternatingHexagons"/>
    <dgm:cxn modelId="{F9543A49-14C1-479B-80A1-D2FF1516DF0D}" srcId="{905763AE-0F99-42A3-A518-3FAD2A01AFBF}" destId="{94C5C046-EA7E-4FC1-B8AB-4F1B2391C99D}" srcOrd="1" destOrd="0" parTransId="{52AF1A10-BBB9-4BC0-A470-407D5D6F8D26}" sibTransId="{607779EC-AE8B-46D4-A4DD-0389E633FEFE}"/>
    <dgm:cxn modelId="{A9507A37-52F7-4DE2-9FEE-4E6E917C5DFC}" type="presOf" srcId="{3421AF9E-3D89-495B-B0BF-A93E9BCC2597}" destId="{F70577F9-E652-4357-9B93-B4155BE80E56}" srcOrd="0" destOrd="0" presId="urn:microsoft.com/office/officeart/2008/layout/AlternatingHexagons"/>
    <dgm:cxn modelId="{26B33AFF-9CB4-4D29-9FC4-FE1C3BA4CB46}" srcId="{905763AE-0F99-42A3-A518-3FAD2A01AFBF}" destId="{A7EFD152-C4B6-4E05-A551-61C7D1C47191}" srcOrd="2" destOrd="0" parTransId="{A04CC599-DBC6-4716-9358-588951967E70}" sibTransId="{74B51BBA-1B54-4D03-AD8E-73D1D7F9D841}"/>
    <dgm:cxn modelId="{EE50EB9C-869F-4AA3-A526-BDDC2B2054AA}" type="presOf" srcId="{A7EFD152-C4B6-4E05-A551-61C7D1C47191}" destId="{C05FA32B-D569-467A-8545-C79EC9E36762}" srcOrd="0" destOrd="0" presId="urn:microsoft.com/office/officeart/2008/layout/AlternatingHexagons"/>
    <dgm:cxn modelId="{C742A18F-4316-4ECF-B1B7-450E92564382}" type="presOf" srcId="{A00613B3-3039-4BDC-8DDC-735078E1FC8F}" destId="{690EB069-5AF2-46CE-940F-2E13735FEFB2}" srcOrd="0" destOrd="0" presId="urn:microsoft.com/office/officeart/2008/layout/AlternatingHexagons"/>
    <dgm:cxn modelId="{B714F5EF-4ED9-4107-9771-5EB76397A2AD}" type="presOf" srcId="{74B51BBA-1B54-4D03-AD8E-73D1D7F9D841}" destId="{6C07F88C-112E-444A-B4FA-6F1F7E9142E4}" srcOrd="0" destOrd="0" presId="urn:microsoft.com/office/officeart/2008/layout/AlternatingHexagons"/>
    <dgm:cxn modelId="{5E0F8CF0-75B7-4F0C-9951-773AE224D8D6}" type="presOf" srcId="{905763AE-0F99-42A3-A518-3FAD2A01AFBF}" destId="{42221696-4D82-42B2-8FB9-AE55C6FA784A}" srcOrd="0" destOrd="0" presId="urn:microsoft.com/office/officeart/2008/layout/AlternatingHexagons"/>
    <dgm:cxn modelId="{6EDA1BE5-0F44-4C41-8479-13847B69B4F3}" type="presParOf" srcId="{42221696-4D82-42B2-8FB9-AE55C6FA784A}" destId="{923E2634-F1DC-4D44-ABBB-61B54F3D2E28}" srcOrd="0" destOrd="0" presId="urn:microsoft.com/office/officeart/2008/layout/AlternatingHexagons"/>
    <dgm:cxn modelId="{8EFE1F9E-50CC-4474-89DA-C0EA3A11C591}" type="presParOf" srcId="{923E2634-F1DC-4D44-ABBB-61B54F3D2E28}" destId="{0B71B5FC-3B17-40CF-BEC7-BB74DDFEB17B}" srcOrd="0" destOrd="0" presId="urn:microsoft.com/office/officeart/2008/layout/AlternatingHexagons"/>
    <dgm:cxn modelId="{04A20A92-9FBE-4E73-B214-5C99E643704B}" type="presParOf" srcId="{923E2634-F1DC-4D44-ABBB-61B54F3D2E28}" destId="{D1499ADF-CE73-4E7B-B8BB-9CAC148EC768}" srcOrd="1" destOrd="0" presId="urn:microsoft.com/office/officeart/2008/layout/AlternatingHexagons"/>
    <dgm:cxn modelId="{C558CE2D-0ADD-482D-909F-D03D7293F812}" type="presParOf" srcId="{923E2634-F1DC-4D44-ABBB-61B54F3D2E28}" destId="{8C75B302-2BF5-44FF-A170-E49EE77F772F}" srcOrd="2" destOrd="0" presId="urn:microsoft.com/office/officeart/2008/layout/AlternatingHexagons"/>
    <dgm:cxn modelId="{7D4C7785-54B9-4FAF-AD89-F5E3D610828A}" type="presParOf" srcId="{923E2634-F1DC-4D44-ABBB-61B54F3D2E28}" destId="{1CC11FCF-25A6-4B6A-8BCD-35F5AB0B3810}" srcOrd="3" destOrd="0" presId="urn:microsoft.com/office/officeart/2008/layout/AlternatingHexagons"/>
    <dgm:cxn modelId="{12B6BDDD-B4B1-487D-BE27-80CF35CF714D}" type="presParOf" srcId="{923E2634-F1DC-4D44-ABBB-61B54F3D2E28}" destId="{F70577F9-E652-4357-9B93-B4155BE80E56}" srcOrd="4" destOrd="0" presId="urn:microsoft.com/office/officeart/2008/layout/AlternatingHexagons"/>
    <dgm:cxn modelId="{5BF84088-034F-48CC-BAED-D04CBF0F9EA8}" type="presParOf" srcId="{42221696-4D82-42B2-8FB9-AE55C6FA784A}" destId="{9C124D9C-61BC-444A-ADB0-084B871864B5}" srcOrd="1" destOrd="0" presId="urn:microsoft.com/office/officeart/2008/layout/AlternatingHexagons"/>
    <dgm:cxn modelId="{DE6A83FF-831A-4259-BFCE-6F29E41F0D11}" type="presParOf" srcId="{42221696-4D82-42B2-8FB9-AE55C6FA784A}" destId="{8DF77B28-F9F5-47F8-A68E-A4C4C1C16565}" srcOrd="2" destOrd="0" presId="urn:microsoft.com/office/officeart/2008/layout/AlternatingHexagons"/>
    <dgm:cxn modelId="{D560C265-EBA8-4B77-A191-0E9FEE982BC8}" type="presParOf" srcId="{8DF77B28-F9F5-47F8-A68E-A4C4C1C16565}" destId="{3E58547A-AFF5-42A0-A5F5-643B68F839AA}" srcOrd="0" destOrd="0" presId="urn:microsoft.com/office/officeart/2008/layout/AlternatingHexagons"/>
    <dgm:cxn modelId="{E2556740-DAD0-4263-BFDD-33A0A2A0D8E6}" type="presParOf" srcId="{8DF77B28-F9F5-47F8-A68E-A4C4C1C16565}" destId="{690EB069-5AF2-46CE-940F-2E13735FEFB2}" srcOrd="1" destOrd="0" presId="urn:microsoft.com/office/officeart/2008/layout/AlternatingHexagons"/>
    <dgm:cxn modelId="{9A4B17A3-B7B7-4F60-A8D6-6E7B10D834F2}" type="presParOf" srcId="{8DF77B28-F9F5-47F8-A68E-A4C4C1C16565}" destId="{069BE312-4E43-47E6-9F69-50B772F8C999}" srcOrd="2" destOrd="0" presId="urn:microsoft.com/office/officeart/2008/layout/AlternatingHexagons"/>
    <dgm:cxn modelId="{2D544BC2-6F93-4100-B633-25DAC8822455}" type="presParOf" srcId="{8DF77B28-F9F5-47F8-A68E-A4C4C1C16565}" destId="{0286F783-1967-4EF4-A449-628DCD5DFBAF}" srcOrd="3" destOrd="0" presId="urn:microsoft.com/office/officeart/2008/layout/AlternatingHexagons"/>
    <dgm:cxn modelId="{D26D240B-4A4B-4C01-BA28-56C237BAFEC5}" type="presParOf" srcId="{8DF77B28-F9F5-47F8-A68E-A4C4C1C16565}" destId="{2815B408-573B-40D7-BDCD-EE1C35C33F2E}" srcOrd="4" destOrd="0" presId="urn:microsoft.com/office/officeart/2008/layout/AlternatingHexagons"/>
    <dgm:cxn modelId="{4EFB1858-CE4B-490E-94CC-8DEB4CD10FBA}" type="presParOf" srcId="{42221696-4D82-42B2-8FB9-AE55C6FA784A}" destId="{C13449F0-6958-4EED-B309-AE3CBDC5555B}" srcOrd="3" destOrd="0" presId="urn:microsoft.com/office/officeart/2008/layout/AlternatingHexagons"/>
    <dgm:cxn modelId="{815E70CD-3DE3-4260-BB6E-A477AD6D28E6}" type="presParOf" srcId="{42221696-4D82-42B2-8FB9-AE55C6FA784A}" destId="{CB19A4D8-2E82-4BF0-BC45-DF1F917C0F3C}" srcOrd="4" destOrd="0" presId="urn:microsoft.com/office/officeart/2008/layout/AlternatingHexagons"/>
    <dgm:cxn modelId="{D0166DB5-17AD-41E8-B622-2E0A85A7D2FE}" type="presParOf" srcId="{CB19A4D8-2E82-4BF0-BC45-DF1F917C0F3C}" destId="{C05FA32B-D569-467A-8545-C79EC9E36762}" srcOrd="0" destOrd="0" presId="urn:microsoft.com/office/officeart/2008/layout/AlternatingHexagons"/>
    <dgm:cxn modelId="{F408E966-9C3E-4EFF-A3DF-33B1412EE8C7}" type="presParOf" srcId="{CB19A4D8-2E82-4BF0-BC45-DF1F917C0F3C}" destId="{FE2647A1-2980-4659-AF8D-0F2267C052F4}" srcOrd="1" destOrd="0" presId="urn:microsoft.com/office/officeart/2008/layout/AlternatingHexagons"/>
    <dgm:cxn modelId="{E1C5536D-73DF-4A1A-A65C-F701E9554E56}" type="presParOf" srcId="{CB19A4D8-2E82-4BF0-BC45-DF1F917C0F3C}" destId="{FD471510-378B-4D5F-A5CB-E4EF20D19DC3}" srcOrd="2" destOrd="0" presId="urn:microsoft.com/office/officeart/2008/layout/AlternatingHexagons"/>
    <dgm:cxn modelId="{31DFA52E-C75A-4E0C-86D9-0B13668D21C3}" type="presParOf" srcId="{CB19A4D8-2E82-4BF0-BC45-DF1F917C0F3C}" destId="{EDCC61AC-2756-4827-A61A-931FF4491FF2}" srcOrd="3" destOrd="0" presId="urn:microsoft.com/office/officeart/2008/layout/AlternatingHexagons"/>
    <dgm:cxn modelId="{12E41084-A46F-4591-9A99-C6E9AF2EB87F}" type="presParOf" srcId="{CB19A4D8-2E82-4BF0-BC45-DF1F917C0F3C}" destId="{6C07F88C-112E-444A-B4FA-6F1F7E9142E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EF41-56A8-453E-9E84-3E5ECA7C0F00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5708-974E-4911-AE3E-EA432CA78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998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EF41-56A8-453E-9E84-3E5ECA7C0F00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5708-974E-4911-AE3E-EA432CA78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4500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EF41-56A8-453E-9E84-3E5ECA7C0F00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5708-974E-4911-AE3E-EA432CA78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65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EF41-56A8-453E-9E84-3E5ECA7C0F00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5708-974E-4911-AE3E-EA432CA78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406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EF41-56A8-453E-9E84-3E5ECA7C0F00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5708-974E-4911-AE3E-EA432CA78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13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EF41-56A8-453E-9E84-3E5ECA7C0F00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5708-974E-4911-AE3E-EA432CA78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123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EF41-56A8-453E-9E84-3E5ECA7C0F00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5708-974E-4911-AE3E-EA432CA78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473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EF41-56A8-453E-9E84-3E5ECA7C0F00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5708-974E-4911-AE3E-EA432CA78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832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EF41-56A8-453E-9E84-3E5ECA7C0F00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5708-974E-4911-AE3E-EA432CA78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4577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EF41-56A8-453E-9E84-3E5ECA7C0F00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5708-974E-4911-AE3E-EA432CA78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00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EF41-56A8-453E-9E84-3E5ECA7C0F00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A5708-974E-4911-AE3E-EA432CA78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67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DEF41-56A8-453E-9E84-3E5ECA7C0F00}" type="datetimeFigureOut">
              <a:rPr lang="zh-TW" altLang="en-US" smtClean="0"/>
              <a:t>2020/12/28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A5708-974E-4911-AE3E-EA432CA785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48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康達科技集團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台灣鑫眾有限公司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8328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6979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/>
              <a:t>康達科技集團</a:t>
            </a:r>
            <a:r>
              <a:rPr lang="zh-TW" altLang="en-US" sz="2800" dirty="0"/>
              <a:t>簡介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68" y="1065640"/>
            <a:ext cx="10012679" cy="5545759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88" y="4424134"/>
            <a:ext cx="825052" cy="18432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240" y="3135421"/>
            <a:ext cx="911111" cy="202682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67" y="1800610"/>
            <a:ext cx="819673" cy="181540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679" y="3616012"/>
            <a:ext cx="1256003" cy="106564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8430768" y="2606040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KCC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韓國金剛高麗化工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430768" y="4976402"/>
            <a:ext cx="1740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MIDAS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台灣鑫眾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571010" y="539577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深圳力達創新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242315" y="4730522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MSK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中國東莞工廠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69" y="1376102"/>
            <a:ext cx="1862579" cy="94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6979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/>
              <a:t>台灣鑫眾簡介</a:t>
            </a:r>
            <a:endParaRPr lang="zh-TW" altLang="en-US" sz="2800" dirty="0"/>
          </a:p>
        </p:txBody>
      </p:sp>
      <p:pic>
        <p:nvPicPr>
          <p:cNvPr id="13" name="內容版面配置區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75715"/>
            <a:ext cx="2403573" cy="5369686"/>
          </a:xfrm>
        </p:spPr>
      </p:pic>
      <p:sp>
        <p:nvSpPr>
          <p:cNvPr id="14" name="文字方塊 13"/>
          <p:cNvSpPr txBox="1"/>
          <p:nvPr/>
        </p:nvSpPr>
        <p:spPr>
          <a:xfrm>
            <a:off x="3474720" y="1380744"/>
            <a:ext cx="79552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台灣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鑫眾有限公司，主要業務為特用化學品技術及特殊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SILICONE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與複合材料相關應用制程技術材料開發、設計、銷售。利用本身多元化經營及綿密的行銷通路網積極開發半導體、電力電子、光電産業産業領域，導入最優良的産品、技術與服務。 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活潑中帶嚴謹，理想中生創意，野戰式服務，迅速執行力，確保貿易風險的企業理念下，憑藉深耕於矽化學産業積累多年的實際經驗，産品銷售遍及全國及亞洲其他地區且目標世界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公司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2001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</a:t>
            </a:r>
            <a:r>
              <a:rPr lang="zh-TW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立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以来，通過不地技術開發朝著成為一流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SILICONE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各种特用化學，接著、複合材料並以配套技術支持，協助客戶完成工藝，引領技術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SILICONE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的發展，而成為全球具規模的導業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SILICONE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全方位技術公司。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22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6979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/>
              <a:t>營業項目及產業</a:t>
            </a:r>
            <a:endParaRPr lang="zh-TW" altLang="en-US" sz="2800" dirty="0"/>
          </a:p>
        </p:txBody>
      </p:sp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3633006233"/>
              </p:ext>
            </p:extLst>
          </p:nvPr>
        </p:nvGraphicFramePr>
        <p:xfrm>
          <a:off x="-1287272" y="118601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5669" y="1504490"/>
            <a:ext cx="2933413" cy="2352415"/>
          </a:xfrm>
          <a:prstGeom prst="rect">
            <a:avLst/>
          </a:prstGeom>
        </p:spPr>
      </p:pic>
      <p:pic>
        <p:nvPicPr>
          <p:cNvPr id="20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38" y="1504490"/>
            <a:ext cx="2432538" cy="1617274"/>
          </a:xfrm>
          <a:prstGeom prst="rect">
            <a:avLst/>
          </a:prstGeom>
        </p:spPr>
      </p:pic>
      <p:pic>
        <p:nvPicPr>
          <p:cNvPr id="21" name="圖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906" y="5054091"/>
            <a:ext cx="2887980" cy="150876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338" y="3856905"/>
            <a:ext cx="1831848" cy="274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10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6979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/>
              <a:t>營業項目及產業</a:t>
            </a:r>
            <a:endParaRPr lang="zh-TW" altLang="en-US" sz="2800" dirty="0"/>
          </a:p>
        </p:txBody>
      </p:sp>
      <p:graphicFrame>
        <p:nvGraphicFramePr>
          <p:cNvPr id="18" name="資料庫圖表 17"/>
          <p:cNvGraphicFramePr/>
          <p:nvPr>
            <p:extLst>
              <p:ext uri="{D42A27DB-BD31-4B8C-83A1-F6EECF244321}">
                <p14:modId xmlns:p14="http://schemas.microsoft.com/office/powerpoint/2010/main" val="1259253577"/>
              </p:ext>
            </p:extLst>
          </p:nvPr>
        </p:nvGraphicFramePr>
        <p:xfrm>
          <a:off x="-537463" y="1297770"/>
          <a:ext cx="6766052" cy="4510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451" y="1229989"/>
            <a:ext cx="2778538" cy="2135557"/>
          </a:xfrm>
          <a:prstGeom prst="rect">
            <a:avLst/>
          </a:prstGeom>
        </p:spPr>
      </p:pic>
      <p:pic>
        <p:nvPicPr>
          <p:cNvPr id="9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3839" y="1140580"/>
            <a:ext cx="2778538" cy="1965536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1965" y="3684397"/>
            <a:ext cx="2105622" cy="2702355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1369" y="3763432"/>
            <a:ext cx="2152620" cy="276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1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6979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/>
              <a:t>營業項目及產業</a:t>
            </a:r>
            <a:endParaRPr lang="zh-TW" altLang="en-US" sz="2800" dirty="0"/>
          </a:p>
        </p:txBody>
      </p:sp>
      <p:pic>
        <p:nvPicPr>
          <p:cNvPr id="10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2050" y="1095512"/>
            <a:ext cx="1989455" cy="1529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949" y="3299269"/>
            <a:ext cx="2472055" cy="1242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034" y="1028105"/>
            <a:ext cx="2609215" cy="2001520"/>
          </a:xfrm>
          <a:prstGeom prst="rect">
            <a:avLst/>
          </a:prstGeom>
        </p:spPr>
      </p:pic>
      <p:pic>
        <p:nvPicPr>
          <p:cNvPr id="16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85" y="4992588"/>
            <a:ext cx="2314602" cy="1459620"/>
          </a:xfrm>
          <a:prstGeom prst="rect">
            <a:avLst/>
          </a:prstGeom>
        </p:spPr>
      </p:pic>
      <p:pic>
        <p:nvPicPr>
          <p:cNvPr id="17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7949" y="4811608"/>
            <a:ext cx="2366645" cy="1680845"/>
          </a:xfrm>
          <a:prstGeom prst="rect">
            <a:avLst/>
          </a:prstGeom>
        </p:spPr>
      </p:pic>
      <p:pic>
        <p:nvPicPr>
          <p:cNvPr id="19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610" y="1028105"/>
            <a:ext cx="2311333" cy="2017017"/>
          </a:xfrm>
          <a:prstGeom prst="rect">
            <a:avLst/>
          </a:prstGeom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6338" y="2665724"/>
            <a:ext cx="1988630" cy="1988630"/>
          </a:xfrm>
          <a:prstGeom prst="rect">
            <a:avLst/>
          </a:prstGeom>
        </p:spPr>
      </p:pic>
      <p:pic>
        <p:nvPicPr>
          <p:cNvPr id="22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2700123" y="3989435"/>
            <a:ext cx="3193747" cy="1901479"/>
          </a:xfrm>
          <a:prstGeom prst="rect">
            <a:avLst/>
          </a:prstGeom>
        </p:spPr>
      </p:pic>
      <p:pic>
        <p:nvPicPr>
          <p:cNvPr id="23" name="圖片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8430" y="1089700"/>
            <a:ext cx="2764870" cy="1653246"/>
          </a:xfrm>
          <a:prstGeom prst="rect">
            <a:avLst/>
          </a:prstGeom>
          <a:noFill/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6700" y="2919467"/>
            <a:ext cx="1530646" cy="234282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038" y="4735348"/>
            <a:ext cx="3220570" cy="171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7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6979"/>
          </a:xfrm>
        </p:spPr>
        <p:txBody>
          <a:bodyPr>
            <a:normAutofit fontScale="90000"/>
          </a:bodyPr>
          <a:lstStyle/>
          <a:p>
            <a:r>
              <a:rPr lang="zh-TW" altLang="en-US" sz="2800" dirty="0" smtClean="0"/>
              <a:t>部門及組織架</a:t>
            </a:r>
            <a:r>
              <a:rPr lang="zh-TW" altLang="en-US" sz="2800" dirty="0"/>
              <a:t>構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0952"/>
            <a:ext cx="10137648" cy="5544439"/>
          </a:xfrm>
        </p:spPr>
      </p:pic>
    </p:spTree>
    <p:extLst>
      <p:ext uri="{BB962C8B-B14F-4D97-AF65-F5344CB8AC3E}">
        <p14:creationId xmlns:p14="http://schemas.microsoft.com/office/powerpoint/2010/main" val="330862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790900817"/>
              </p:ext>
            </p:extLst>
          </p:nvPr>
        </p:nvGraphicFramePr>
        <p:xfrm>
          <a:off x="1913128" y="30818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57" y="3377285"/>
            <a:ext cx="2320543" cy="234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7565671"/>
              </p:ext>
            </p:extLst>
          </p:nvPr>
        </p:nvGraphicFramePr>
        <p:xfrm>
          <a:off x="554736" y="435737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圖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08" y="5141976"/>
            <a:ext cx="7562088" cy="17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5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278</Words>
  <Application>Microsoft Office PowerPoint</Application>
  <PresentationFormat>寬螢幕</PresentationFormat>
  <Paragraphs>52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新細明體</vt:lpstr>
      <vt:lpstr>標楷體</vt:lpstr>
      <vt:lpstr>Arial</vt:lpstr>
      <vt:lpstr>Calibri</vt:lpstr>
      <vt:lpstr>Calibri Light</vt:lpstr>
      <vt:lpstr>Office 佈景主題</vt:lpstr>
      <vt:lpstr>康達科技集團</vt:lpstr>
      <vt:lpstr>康達科技集團簡介</vt:lpstr>
      <vt:lpstr>台灣鑫眾簡介</vt:lpstr>
      <vt:lpstr>營業項目及產業</vt:lpstr>
      <vt:lpstr>營業項目及產業</vt:lpstr>
      <vt:lpstr>營業項目及產業</vt:lpstr>
      <vt:lpstr>部門及組織架構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康達科技集團</dc:title>
  <dc:creator>中偉 林</dc:creator>
  <cp:lastModifiedBy>user</cp:lastModifiedBy>
  <cp:revision>17</cp:revision>
  <dcterms:created xsi:type="dcterms:W3CDTF">2019-06-13T06:28:13Z</dcterms:created>
  <dcterms:modified xsi:type="dcterms:W3CDTF">2020-12-28T04:03:11Z</dcterms:modified>
</cp:coreProperties>
</file>