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34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FF"/>
    <a:srgbClr val="0000FF"/>
    <a:srgbClr val="FF00FF"/>
    <a:srgbClr val="CC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9" d="100"/>
          <a:sy n="19" d="100"/>
        </p:scale>
        <p:origin x="2200" y="88"/>
      </p:cViewPr>
      <p:guideLst>
        <p:guide orient="horz" pos="7634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6502400" y="4159484"/>
            <a:ext cx="7222253" cy="17754585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1" y="1896412"/>
            <a:ext cx="9232070" cy="11107547"/>
          </a:xfrm>
        </p:spPr>
        <p:txBody>
          <a:bodyPr anchor="b">
            <a:normAutofit/>
          </a:bodyPr>
          <a:lstStyle>
            <a:lvl1pPr algn="l">
              <a:defRPr sz="66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13666197"/>
            <a:ext cx="7431375" cy="6802992"/>
          </a:xfrm>
        </p:spPr>
        <p:txBody>
          <a:bodyPr anchor="t">
            <a:normAutofit/>
          </a:bodyPr>
          <a:lstStyle>
            <a:lvl1pPr marL="0" indent="0" algn="l">
              <a:buNone/>
              <a:defRPr sz="3000">
                <a:solidFill>
                  <a:schemeClr val="bg2">
                    <a:lumMod val="75000"/>
                  </a:schemeClr>
                </a:solidFill>
              </a:defRPr>
            </a:lvl1pPr>
            <a:lvl2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0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41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5984026"/>
            <a:ext cx="9832301" cy="541831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00100" y="1896410"/>
            <a:ext cx="12115800" cy="11107544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143003" y="13666193"/>
            <a:ext cx="10921998" cy="1625494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400"/>
            </a:lvl1pPr>
            <a:lvl2pPr marL="685800" indent="0">
              <a:buFontTx/>
              <a:buNone/>
              <a:defRPr/>
            </a:lvl2pPr>
            <a:lvl3pPr marL="1371600" indent="0">
              <a:buFontTx/>
              <a:buNone/>
              <a:defRPr/>
            </a:lvl3pPr>
            <a:lvl4pPr marL="2057400" indent="0">
              <a:buFontTx/>
              <a:buNone/>
              <a:defRPr/>
            </a:lvl4pPr>
            <a:lvl5pPr marL="27432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62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896410"/>
            <a:ext cx="12115800" cy="10294797"/>
          </a:xfrm>
        </p:spPr>
        <p:txBody>
          <a:bodyPr anchor="ctr">
            <a:normAutofit/>
          </a:bodyPr>
          <a:lstStyle>
            <a:lvl1pPr algn="l">
              <a:defRPr sz="4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4629448"/>
            <a:ext cx="9575328" cy="6772893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>
                <a:solidFill>
                  <a:schemeClr val="bg2">
                    <a:lumMod val="7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5030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425" y="1896410"/>
            <a:ext cx="10289681" cy="10294797"/>
          </a:xfrm>
        </p:spPr>
        <p:txBody>
          <a:bodyPr anchor="ctr">
            <a:normAutofit/>
          </a:bodyPr>
          <a:lstStyle>
            <a:lvl1pPr algn="l">
              <a:defRPr sz="4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1" y="12191207"/>
            <a:ext cx="9603701" cy="1715799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685800" indent="0">
              <a:buFontTx/>
              <a:buNone/>
              <a:defRPr/>
            </a:lvl2pPr>
            <a:lvl3pPr marL="1371600" indent="0">
              <a:buFontTx/>
              <a:buNone/>
              <a:defRPr/>
            </a:lvl3pPr>
            <a:lvl4pPr marL="2057400" indent="0">
              <a:buFontTx/>
              <a:buNone/>
              <a:defRPr/>
            </a:lvl4pPr>
            <a:lvl5pPr marL="27432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15291698"/>
            <a:ext cx="9573542" cy="6110642"/>
          </a:xfrm>
        </p:spPr>
        <p:txBody>
          <a:bodyPr anchor="ctr">
            <a:normAutofit/>
          </a:bodyPr>
          <a:lstStyle>
            <a:lvl1pPr marL="0" indent="0" algn="l">
              <a:buNone/>
              <a:defRPr sz="3000">
                <a:solidFill>
                  <a:schemeClr val="bg2">
                    <a:lumMod val="7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42901" y="2526499"/>
            <a:ext cx="685979" cy="2079068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/>
            <a:r>
              <a:rPr lang="en-US" sz="12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544301" y="9843274"/>
            <a:ext cx="685979" cy="2079068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 algn="r"/>
            <a:r>
              <a:rPr lang="en-US" sz="12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1464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2191207"/>
            <a:ext cx="9573542" cy="6034807"/>
          </a:xfrm>
        </p:spPr>
        <p:txBody>
          <a:bodyPr anchor="b">
            <a:normAutofit/>
          </a:bodyPr>
          <a:lstStyle>
            <a:lvl1pPr algn="l">
              <a:defRPr sz="4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8249410"/>
            <a:ext cx="9575328" cy="3152929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bg2">
                    <a:lumMod val="7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67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426" y="1896410"/>
            <a:ext cx="10289679" cy="10294797"/>
          </a:xfrm>
        </p:spPr>
        <p:txBody>
          <a:bodyPr anchor="ctr">
            <a:normAutofit/>
          </a:bodyPr>
          <a:lstStyle>
            <a:lvl1pPr algn="l">
              <a:defRPr sz="4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13816701"/>
            <a:ext cx="9573542" cy="373261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7609520"/>
            <a:ext cx="9573540" cy="3792820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bg2">
                    <a:lumMod val="7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42901" y="2526499"/>
            <a:ext cx="685979" cy="2079068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/>
            <a:r>
              <a:rPr lang="en-US" sz="12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544301" y="9843274"/>
            <a:ext cx="685979" cy="2079068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/>
          <a:p>
            <a:pPr lvl="0" algn="r"/>
            <a:r>
              <a:rPr lang="en-US" sz="12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708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896410"/>
            <a:ext cx="11288487" cy="1029479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200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13967212"/>
            <a:ext cx="9573542" cy="298007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6947290"/>
            <a:ext cx="9573540" cy="4455052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bg2">
                    <a:lumMod val="7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72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5984026"/>
            <a:ext cx="9832301" cy="5418314"/>
          </a:xfrm>
        </p:spPr>
        <p:txBody>
          <a:bodyPr>
            <a:normAutofit/>
          </a:bodyPr>
          <a:lstStyle>
            <a:lvl1pPr algn="l"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1" y="1896414"/>
            <a:ext cx="9832301" cy="13395288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539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49609" y="1896410"/>
            <a:ext cx="3066291" cy="15713111"/>
          </a:xfrm>
        </p:spPr>
        <p:txBody>
          <a:bodyPr vert="eaVert">
            <a:normAutofit/>
          </a:bodyPr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1896410"/>
            <a:ext cx="8775018" cy="1950593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555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5984026"/>
            <a:ext cx="9832301" cy="541831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1" y="1896410"/>
            <a:ext cx="9832301" cy="13395288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093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7043807"/>
            <a:ext cx="9603702" cy="8247879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15953925"/>
            <a:ext cx="9603701" cy="5448417"/>
          </a:xfrm>
        </p:spPr>
        <p:txBody>
          <a:bodyPr anchor="t">
            <a:normAutofit/>
          </a:bodyPr>
          <a:lstStyle>
            <a:lvl1pPr marL="0" indent="0" algn="l">
              <a:buNone/>
              <a:defRPr sz="2700">
                <a:solidFill>
                  <a:schemeClr val="bg2">
                    <a:lumMod val="75000"/>
                  </a:schemeClr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614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5984026"/>
            <a:ext cx="9832301" cy="5418314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800101" y="1896412"/>
            <a:ext cx="5924951" cy="13395277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993543" y="1896410"/>
            <a:ext cx="5922357" cy="13365175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5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5984026"/>
            <a:ext cx="9832301" cy="5418314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2" y="1896410"/>
            <a:ext cx="5575299" cy="2167326"/>
          </a:xfrm>
        </p:spPr>
        <p:txBody>
          <a:bodyPr anchor="b">
            <a:noAutofit/>
          </a:bodyPr>
          <a:lstStyle>
            <a:lvl1pPr marL="0" indent="0">
              <a:buNone/>
              <a:defRPr sz="3600" b="0" cap="all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099" y="4063737"/>
            <a:ext cx="5918201" cy="11227952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82525" y="2014937"/>
            <a:ext cx="5646077" cy="2048798"/>
          </a:xfrm>
        </p:spPr>
        <p:txBody>
          <a:bodyPr anchor="b">
            <a:noAutofit/>
          </a:bodyPr>
          <a:lstStyle>
            <a:lvl1pPr marL="0" indent="0">
              <a:buNone/>
              <a:defRPr sz="3600" b="0" cap="all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93544" y="4063735"/>
            <a:ext cx="5935058" cy="1119784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44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15984026"/>
            <a:ext cx="9832301" cy="5418314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428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59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1" y="1896410"/>
            <a:ext cx="4800600" cy="541831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896410"/>
            <a:ext cx="6658133" cy="1950593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1" y="7856564"/>
            <a:ext cx="4800600" cy="7435132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960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700" y="5147398"/>
            <a:ext cx="5344887" cy="4063736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143000" y="3250988"/>
            <a:ext cx="4921461" cy="17067689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44041" y="9752965"/>
            <a:ext cx="5346335" cy="7405029"/>
          </a:xfrm>
        </p:spPr>
        <p:txBody>
          <a:bodyPr anchor="t">
            <a:normAutofit/>
          </a:bodyPr>
          <a:lstStyle>
            <a:lvl1pPr marL="0" indent="0">
              <a:buNone/>
              <a:defRPr sz="27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0100" y="21944173"/>
            <a:ext cx="8717586" cy="129813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82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006013" y="13846805"/>
            <a:ext cx="3705684" cy="9451947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1" y="15984026"/>
            <a:ext cx="9832301" cy="541831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1896414"/>
            <a:ext cx="9832301" cy="13395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45368" y="21944184"/>
            <a:ext cx="1800695" cy="129813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5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9C1A719-7323-45FB-8391-A77753E017AB}" type="datetimeFigureOut">
              <a:rPr lang="zh-TW" altLang="en-US" smtClean="0"/>
              <a:t>2021/11/22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100" y="21944173"/>
            <a:ext cx="8717586" cy="129813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5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1640" y="19833299"/>
            <a:ext cx="1285361" cy="2381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C57E332-73D1-426D-9FB4-70598275F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03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685800" rtl="0" eaLnBrk="1" latinLnBrk="0" hangingPunct="1">
        <a:spcBef>
          <a:spcPct val="0"/>
        </a:spcBef>
        <a:buNone/>
        <a:defRPr sz="48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28625" indent="-428625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1114425" indent="-428625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7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800225" indent="-428625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2314575" indent="-257175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3000375" indent="-257175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37719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44577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51435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58293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 rot="10800000" flipV="1">
            <a:off x="-1" y="2078107"/>
            <a:ext cx="13715999" cy="3731275"/>
          </a:xfrm>
          <a:solidFill>
            <a:srgbClr val="002060"/>
          </a:solidFill>
        </p:spPr>
        <p:txBody>
          <a:bodyPr tIns="360000" bIns="468000">
            <a:noAutofit/>
          </a:bodyPr>
          <a:lstStyle/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一、推廣專題研究說明會</a:t>
            </a:r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二、科技部大專學生專題研究計畫</a:t>
            </a:r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三、預研生說明會</a:t>
            </a: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730853" y="6061528"/>
            <a:ext cx="12538822" cy="360648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zh-TW" altLang="en-US" sz="5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主持人：化學系陳曜鴻主任</a:t>
            </a:r>
            <a:endParaRPr lang="en-US" altLang="zh-TW" sz="5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5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 間：</a:t>
            </a:r>
            <a:r>
              <a:rPr lang="en-US" altLang="zh-TW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日（星期五）      </a:t>
            </a:r>
            <a:endParaRPr lang="en-US" altLang="zh-TW" sz="54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5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  點：淡水校園化學館</a:t>
            </a:r>
            <a:r>
              <a:rPr lang="en-US" altLang="zh-TW" sz="5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C-013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0" y="22718"/>
            <a:ext cx="13716000" cy="2204359"/>
          </a:xfrm>
          <a:prstGeom prst="rect">
            <a:avLst/>
          </a:prstGeom>
          <a:solidFill>
            <a:srgbClr val="002060"/>
          </a:solidFill>
        </p:spPr>
        <p:txBody>
          <a:bodyPr wrap="square" tIns="360000" bIns="360000" rtlCol="0">
            <a:spAutoFit/>
          </a:bodyPr>
          <a:lstStyle/>
          <a:p>
            <a:pPr algn="ctr"/>
            <a:r>
              <a:rPr lang="en-US" altLang="zh-TW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學年度大學部</a:t>
            </a:r>
            <a:endParaRPr lang="zh-TW" altLang="en-US" sz="96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45276" y="16514252"/>
            <a:ext cx="12644661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網址：</a:t>
            </a:r>
            <a:endParaRPr lang="en-US" altLang="zh-TW" sz="5400" b="1" dirty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5400" b="1" dirty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https://forms.gle/dLHiAGsoei8AaPiHA</a:t>
            </a:r>
            <a:endParaRPr lang="en-US" altLang="zh-TW" sz="4800" dirty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endParaRPr lang="en-US" altLang="zh-TW" sz="4800" dirty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endParaRPr lang="en-US" altLang="zh-TW" sz="4800" dirty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endParaRPr lang="en-US" altLang="zh-TW" sz="4800" dirty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5400" dirty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本活動備有餐點，請務必提早報名！！ </a:t>
            </a:r>
            <a:endParaRPr lang="en-US" altLang="zh-TW" sz="5400" dirty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5400" dirty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未報名者當天參加活動，無法提供餐點！！</a:t>
            </a:r>
            <a:endParaRPr lang="en-US" altLang="zh-TW" sz="5400" dirty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11" name="圓角矩形 10"/>
          <p:cNvSpPr/>
          <p:nvPr/>
        </p:nvSpPr>
        <p:spPr>
          <a:xfrm>
            <a:off x="393406" y="14178614"/>
            <a:ext cx="4632320" cy="211397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報名</a:t>
            </a:r>
          </a:p>
        </p:txBody>
      </p:sp>
      <p:pic>
        <p:nvPicPr>
          <p:cNvPr id="12" name="圖片 11" descr="C:\Users\TKU\Downloads\21091816034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885" y="18744231"/>
            <a:ext cx="2725829" cy="271123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56AFA770-AD9B-485D-818E-B3DBD17DBD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203206"/>
              </p:ext>
            </p:extLst>
          </p:nvPr>
        </p:nvGraphicFramePr>
        <p:xfrm>
          <a:off x="409732" y="10203798"/>
          <a:ext cx="12896532" cy="32367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346337">
                  <a:extLst>
                    <a:ext uri="{9D8B030D-6E8A-4147-A177-3AD203B41FA5}">
                      <a16:colId xmlns:a16="http://schemas.microsoft.com/office/drawing/2014/main" val="2407347267"/>
                    </a:ext>
                  </a:extLst>
                </a:gridCol>
                <a:gridCol w="2775857">
                  <a:extLst>
                    <a:ext uri="{9D8B030D-6E8A-4147-A177-3AD203B41FA5}">
                      <a16:colId xmlns:a16="http://schemas.microsoft.com/office/drawing/2014/main" val="1761958569"/>
                    </a:ext>
                  </a:extLst>
                </a:gridCol>
                <a:gridCol w="2774338">
                  <a:extLst>
                    <a:ext uri="{9D8B030D-6E8A-4147-A177-3AD203B41FA5}">
                      <a16:colId xmlns:a16="http://schemas.microsoft.com/office/drawing/2014/main" val="503273678"/>
                    </a:ext>
                  </a:extLst>
                </a:gridCol>
              </a:tblGrid>
              <a:tr h="4716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/>
                        <a:t>主題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/>
                        <a:t>對象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/>
                        <a:t>時間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831468"/>
                  </a:ext>
                </a:extLst>
              </a:tr>
              <a:tr h="1508744"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b="1" dirty="0">
                          <a:solidFill>
                            <a:srgbClr val="FFFF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一、推廣專題研究說明會</a:t>
                      </a:r>
                      <a:r>
                        <a:rPr lang="en-US" altLang="zh-TW" sz="3600" b="1" dirty="0">
                          <a:solidFill>
                            <a:srgbClr val="FFFF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3600" b="1" dirty="0">
                          <a:solidFill>
                            <a:srgbClr val="FFFF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altLang="en-US" sz="3600" b="1" dirty="0">
                          <a:solidFill>
                            <a:srgbClr val="FFFF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二、科技部大專學生專題研究計畫</a:t>
                      </a:r>
                      <a:endParaRPr lang="en-US" altLang="zh-TW" sz="3600" b="1" dirty="0">
                        <a:solidFill>
                          <a:srgbClr val="FFFF99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b="1" dirty="0">
                          <a:solidFill>
                            <a:srgbClr val="FFFF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大一至大四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3600" b="1" dirty="0" smtClean="0">
                          <a:solidFill>
                            <a:srgbClr val="FFFF99"/>
                          </a:solidFill>
                        </a:rPr>
                        <a:t>12:10-13:10</a:t>
                      </a:r>
                      <a:endParaRPr lang="zh-TW" altLang="en-US" sz="3600" b="1" dirty="0">
                        <a:solidFill>
                          <a:srgbClr val="FFFF99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18371"/>
                  </a:ext>
                </a:extLst>
              </a:tr>
              <a:tr h="102696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b="1" dirty="0">
                          <a:solidFill>
                            <a:srgbClr val="FFFF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三、預研生說明會</a:t>
                      </a:r>
                      <a:endParaRPr lang="en-US" altLang="zh-TW" sz="3600" b="1" dirty="0">
                        <a:solidFill>
                          <a:srgbClr val="FFFF99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600" b="1" dirty="0">
                          <a:solidFill>
                            <a:srgbClr val="FFFF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大三升大四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3600" b="1" dirty="0">
                          <a:solidFill>
                            <a:srgbClr val="FFFF99"/>
                          </a:solidFill>
                        </a:rPr>
                        <a:t>13:10-13:30</a:t>
                      </a:r>
                      <a:endParaRPr lang="zh-TW" altLang="en-US" sz="3600" b="1" dirty="0">
                        <a:solidFill>
                          <a:srgbClr val="FFFF99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873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982028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187</TotalTime>
  <Words>125</Words>
  <Application>Microsoft Office PowerPoint</Application>
  <PresentationFormat>自訂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標楷體</vt:lpstr>
      <vt:lpstr>Century Gothic</vt:lpstr>
      <vt:lpstr>Wingdings 3</vt:lpstr>
      <vt:lpstr>切割線</vt:lpstr>
      <vt:lpstr>一、推廣專題研究說明會 二、科技部大專學生專題研究計畫 三、預研生說明會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tkustaff</dc:creator>
  <cp:lastModifiedBy>TKU</cp:lastModifiedBy>
  <cp:revision>33</cp:revision>
  <dcterms:created xsi:type="dcterms:W3CDTF">2019-12-18T00:10:57Z</dcterms:created>
  <dcterms:modified xsi:type="dcterms:W3CDTF">2021-11-22T07:08:35Z</dcterms:modified>
</cp:coreProperties>
</file>