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34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  <a:srgbClr val="0000FF"/>
    <a:srgbClr val="FFFF99"/>
    <a:srgbClr val="CC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9" d="100"/>
          <a:sy n="19" d="100"/>
        </p:scale>
        <p:origin x="2200" y="88"/>
      </p:cViewPr>
      <p:guideLst>
        <p:guide orient="horz" pos="7634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502400" y="4159484"/>
            <a:ext cx="7222253" cy="17754585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1" y="1896412"/>
            <a:ext cx="9232070" cy="11107547"/>
          </a:xfrm>
        </p:spPr>
        <p:txBody>
          <a:bodyPr anchor="b">
            <a:normAutofit/>
          </a:bodyPr>
          <a:lstStyle>
            <a:lvl1pPr algn="l">
              <a:defRPr sz="66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13666197"/>
            <a:ext cx="7431375" cy="6802992"/>
          </a:xfrm>
        </p:spPr>
        <p:txBody>
          <a:bodyPr anchor="t">
            <a:normAutofit/>
          </a:bodyPr>
          <a:lstStyle>
            <a:lvl1pPr marL="0" indent="0" algn="l">
              <a:buNone/>
              <a:defRPr sz="30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4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00100" y="1896410"/>
            <a:ext cx="12115800" cy="1110754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143003" y="13666193"/>
            <a:ext cx="10921998" cy="1625494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400"/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62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896410"/>
            <a:ext cx="12115800" cy="10294797"/>
          </a:xfrm>
        </p:spPr>
        <p:txBody>
          <a:bodyPr anchor="ctr">
            <a:normAutofit/>
          </a:bodyPr>
          <a:lstStyle>
            <a:lvl1pPr algn="l">
              <a:defRPr sz="4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4629448"/>
            <a:ext cx="9575328" cy="6772893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030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425" y="1896410"/>
            <a:ext cx="10289681" cy="10294797"/>
          </a:xfrm>
        </p:spPr>
        <p:txBody>
          <a:bodyPr anchor="ctr">
            <a:normAutofit/>
          </a:bodyPr>
          <a:lstStyle>
            <a:lvl1pPr algn="l">
              <a:defRPr sz="4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1" y="12191207"/>
            <a:ext cx="9603701" cy="171579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5291698"/>
            <a:ext cx="9573542" cy="6110642"/>
          </a:xfrm>
        </p:spPr>
        <p:txBody>
          <a:bodyPr anchor="ctr">
            <a:normAutofit/>
          </a:bodyPr>
          <a:lstStyle>
            <a:lvl1pPr marL="0" indent="0" algn="l">
              <a:buNone/>
              <a:defRPr sz="30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42901" y="2526499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44301" y="9843274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 algn="r"/>
            <a:r>
              <a:rPr lang="en-US" sz="12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464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2191207"/>
            <a:ext cx="9573542" cy="6034807"/>
          </a:xfrm>
        </p:spPr>
        <p:txBody>
          <a:bodyPr anchor="b">
            <a:normAutofit/>
          </a:bodyPr>
          <a:lstStyle>
            <a:lvl1pPr algn="l">
              <a:defRPr sz="4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8249410"/>
            <a:ext cx="9575328" cy="3152929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6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426" y="1896410"/>
            <a:ext cx="10289679" cy="10294797"/>
          </a:xfrm>
        </p:spPr>
        <p:txBody>
          <a:bodyPr anchor="ctr">
            <a:normAutofit/>
          </a:bodyPr>
          <a:lstStyle>
            <a:lvl1pPr algn="l">
              <a:defRPr sz="4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13816701"/>
            <a:ext cx="9573542" cy="373261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7609520"/>
            <a:ext cx="9573540" cy="3792820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42901" y="2526499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44301" y="9843274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 algn="r"/>
            <a:r>
              <a:rPr lang="en-US" sz="12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08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896410"/>
            <a:ext cx="11288487" cy="1029479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200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13967212"/>
            <a:ext cx="9573542" cy="29800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6947290"/>
            <a:ext cx="9573540" cy="4455052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72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 algn="l"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1" y="1896414"/>
            <a:ext cx="9832301" cy="13395288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539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49609" y="1896410"/>
            <a:ext cx="3066291" cy="15713111"/>
          </a:xfrm>
        </p:spPr>
        <p:txBody>
          <a:bodyPr vert="eaVert">
            <a:normAutofit/>
          </a:bodyPr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1896410"/>
            <a:ext cx="8775018" cy="1950593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55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1" y="1896410"/>
            <a:ext cx="9832301" cy="13395288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93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7043807"/>
            <a:ext cx="9603702" cy="8247879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5953925"/>
            <a:ext cx="9603701" cy="5448417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614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800101" y="1896412"/>
            <a:ext cx="5924951" cy="13395277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993543" y="1896410"/>
            <a:ext cx="5922357" cy="13365175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5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1896410"/>
            <a:ext cx="5575299" cy="2167326"/>
          </a:xfrm>
        </p:spPr>
        <p:txBody>
          <a:bodyPr anchor="b">
            <a:noAutofit/>
          </a:bodyPr>
          <a:lstStyle>
            <a:lvl1pPr marL="0" indent="0">
              <a:buNone/>
              <a:defRPr sz="3600" b="0" cap="all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099" y="4063737"/>
            <a:ext cx="5918201" cy="1122795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82525" y="2014937"/>
            <a:ext cx="5646077" cy="2048798"/>
          </a:xfrm>
        </p:spPr>
        <p:txBody>
          <a:bodyPr anchor="b">
            <a:noAutofit/>
          </a:bodyPr>
          <a:lstStyle>
            <a:lvl1pPr marL="0" indent="0">
              <a:buNone/>
              <a:defRPr sz="3600" b="0" cap="all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3544" y="4063735"/>
            <a:ext cx="5935058" cy="1119784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44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28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59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1" y="1896410"/>
            <a:ext cx="4800600" cy="541831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896410"/>
            <a:ext cx="6658133" cy="1950593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1" y="7856564"/>
            <a:ext cx="4800600" cy="7435132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60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700" y="5147398"/>
            <a:ext cx="5344887" cy="4063736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143000" y="3250988"/>
            <a:ext cx="4921461" cy="17067689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041" y="9752965"/>
            <a:ext cx="5346335" cy="7405029"/>
          </a:xfrm>
        </p:spPr>
        <p:txBody>
          <a:bodyPr anchor="t">
            <a:normAutofit/>
          </a:bodyPr>
          <a:lstStyle>
            <a:lvl1pPr marL="0" indent="0">
              <a:buNone/>
              <a:defRPr sz="27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0100" y="21944173"/>
            <a:ext cx="8717586" cy="129813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82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006013" y="13846805"/>
            <a:ext cx="3705684" cy="9451947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896414"/>
            <a:ext cx="9832301" cy="13395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45368" y="21944184"/>
            <a:ext cx="1800695" cy="12981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5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9C1A719-7323-45FB-8391-A77753E017AB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21944173"/>
            <a:ext cx="8717586" cy="12981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5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1640" y="19833299"/>
            <a:ext cx="1285361" cy="2381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03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85800" rtl="0" eaLnBrk="1" latinLnBrk="0" hangingPunct="1">
        <a:spcBef>
          <a:spcPct val="0"/>
        </a:spcBef>
        <a:buNone/>
        <a:defRPr sz="48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28625" indent="-42862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114425" indent="-42862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800225" indent="-42862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314575" indent="-25717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3000375" indent="-25717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7719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44577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51435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8293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RdT2bBmMnDoHsYC3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rms.gle/FtQdznTJUziL35kj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標題 2"/>
          <p:cNvSpPr>
            <a:spLocks noGrp="1"/>
          </p:cNvSpPr>
          <p:nvPr>
            <p:ph type="subTitle" idx="1"/>
          </p:nvPr>
        </p:nvSpPr>
        <p:spPr>
          <a:xfrm>
            <a:off x="464645" y="3974920"/>
            <a:ext cx="12786709" cy="8217080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主講人</a:t>
            </a:r>
            <a:r>
              <a:rPr lang="zh-TW" altLang="en-US" sz="2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：化學系陳</a:t>
            </a:r>
            <a:r>
              <a:rPr lang="zh-TW" altLang="en-US" sz="2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曜鴻主任</a:t>
            </a:r>
            <a:endParaRPr lang="en-US" altLang="zh-TW" sz="24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 間：</a:t>
            </a:r>
            <a:r>
              <a:rPr lang="en-US" altLang="zh-TW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日（星期五）</a:t>
            </a:r>
            <a:endParaRPr lang="en-US" altLang="zh-TW" sz="240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00~13</a:t>
            </a:r>
            <a:r>
              <a:rPr lang="zh-TW" altLang="en-US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  點：傳播館鍾靈中正堂</a:t>
            </a:r>
            <a:r>
              <a:rPr lang="en-US" altLang="zh-TW" sz="2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Q409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參加對象：大三升大四</a:t>
            </a:r>
            <a:r>
              <a:rPr lang="zh-TW" altLang="en-US" sz="2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endParaRPr lang="en-US" altLang="zh-TW" sz="24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20472"/>
            <a:ext cx="13716000" cy="3589353"/>
          </a:xfrm>
          <a:prstGeom prst="rect">
            <a:avLst/>
          </a:prstGeom>
          <a:solidFill>
            <a:srgbClr val="002060"/>
          </a:solidFill>
        </p:spPr>
        <p:txBody>
          <a:bodyPr wrap="square" tIns="324000" bIns="396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TW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學年度化學系預研生</a:t>
            </a:r>
            <a:endParaRPr lang="en-US" altLang="zh-TW" sz="8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zh-TW" altLang="en-US" sz="8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說明會</a:t>
            </a:r>
            <a:r>
              <a:rPr lang="zh-TW" altLang="en-US" sz="8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公告</a:t>
            </a:r>
            <a:endParaRPr lang="en-US" altLang="zh-TW" sz="8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929291" y="15449940"/>
            <a:ext cx="1347250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4800" b="1" dirty="0">
                <a:solidFill>
                  <a:srgbClr val="FF99FF"/>
                </a:solidFill>
              </a:rPr>
              <a:t>109</a:t>
            </a:r>
            <a:r>
              <a:rPr lang="zh-TW" altLang="zh-TW" sz="4800" b="1" dirty="0">
                <a:solidFill>
                  <a:srgbClr val="FF99FF"/>
                </a:solidFill>
              </a:rPr>
              <a:t>學年度預研生修讀說明會報名網址</a:t>
            </a:r>
            <a:r>
              <a:rPr lang="zh-TW" altLang="zh-TW" sz="4800" b="1" dirty="0">
                <a:solidFill>
                  <a:srgbClr val="FF00FF"/>
                </a:solidFill>
              </a:rPr>
              <a:t>：</a:t>
            </a:r>
            <a:r>
              <a:rPr lang="en-US" altLang="zh-TW" sz="4800" b="1" u="sng" dirty="0">
                <a:hlinkClick r:id="rId2"/>
              </a:rPr>
              <a:t>https://forms.gle/RdT2bBmMnDoHsYC38</a:t>
            </a:r>
            <a:endParaRPr lang="zh-TW" altLang="zh-TW" sz="4800" b="1" dirty="0"/>
          </a:p>
          <a:p>
            <a:pPr>
              <a:lnSpc>
                <a:spcPct val="150000"/>
              </a:lnSpc>
            </a:pPr>
            <a:endParaRPr lang="en-US" altLang="zh-TW" sz="5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5400" dirty="0" smtClean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54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400" dirty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本活動備有餐點，請務必提早報名！！</a:t>
            </a:r>
            <a:endParaRPr lang="en-US" altLang="zh-TW" sz="54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5400" dirty="0"/>
          </a:p>
        </p:txBody>
      </p:sp>
      <p:sp>
        <p:nvSpPr>
          <p:cNvPr id="10" name="圓角矩形 9"/>
          <p:cNvSpPr/>
          <p:nvPr/>
        </p:nvSpPr>
        <p:spPr>
          <a:xfrm>
            <a:off x="929291" y="12509840"/>
            <a:ext cx="5094513" cy="2743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endParaRPr lang="zh-TW" altLang="en-US" sz="1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1" name="圖片 10" descr="C:\Users\TKU\Downloads\下載 (4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418431"/>
            <a:ext cx="2628900" cy="2443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588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 rot="10800000" flipV="1">
            <a:off x="1" y="2078108"/>
            <a:ext cx="13715999" cy="3211156"/>
          </a:xfrm>
          <a:solidFill>
            <a:srgbClr val="002060"/>
          </a:solidFill>
        </p:spPr>
        <p:txBody>
          <a:bodyPr tIns="360000" bIns="468000">
            <a:no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zh-TW" altLang="en-US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、推廣專題</a:t>
            </a:r>
            <a:r>
              <a:rPr lang="zh-TW" altLang="en-US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、科技部大專學生專題研究</a:t>
            </a:r>
            <a:r>
              <a:rPr lang="zh-TW" altLang="en-US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en-US" altLang="zh-TW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說明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會公告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51115" y="5554128"/>
            <a:ext cx="12538822" cy="67989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主講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人：化學系陳曜鴻主任</a:t>
            </a:r>
            <a:endParaRPr lang="en-US" altLang="zh-TW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 間：</a:t>
            </a:r>
            <a:r>
              <a:rPr lang="en-US" altLang="zh-TW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日（星期五）</a:t>
            </a:r>
            <a:endParaRPr lang="en-US" altLang="zh-TW" sz="54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中午</a:t>
            </a:r>
            <a:r>
              <a:rPr lang="en-US" altLang="zh-TW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10~13</a:t>
            </a:r>
            <a:r>
              <a:rPr lang="zh-TW" altLang="en-US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54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spcBef>
                <a:spcPts val="600"/>
              </a:spcBef>
            </a:pP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  點：傳播館鍾靈中正堂</a:t>
            </a:r>
            <a:r>
              <a:rPr lang="en-US" altLang="zh-TW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Q409</a:t>
            </a:r>
          </a:p>
          <a:p>
            <a:pPr>
              <a:spcBef>
                <a:spcPts val="600"/>
              </a:spcBef>
            </a:pPr>
            <a:r>
              <a:rPr lang="zh-TW" altLang="en-US" sz="5400" dirty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各位同學請踴躍報名，欲參加同學請先</a:t>
            </a:r>
            <a:endParaRPr lang="en-US" altLang="zh-TW" sz="54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5400" dirty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向系學會會長劉艾倫或系辦登記！</a:t>
            </a:r>
            <a:r>
              <a:rPr lang="zh-TW" altLang="en-US" sz="5400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54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0" y="22718"/>
            <a:ext cx="13716000" cy="2204359"/>
          </a:xfrm>
          <a:prstGeom prst="rect">
            <a:avLst/>
          </a:prstGeom>
          <a:solidFill>
            <a:srgbClr val="002060"/>
          </a:solidFill>
        </p:spPr>
        <p:txBody>
          <a:bodyPr wrap="square" tIns="360000" bIns="360000" rtlCol="0">
            <a:spAutoFit/>
          </a:bodyPr>
          <a:lstStyle/>
          <a:p>
            <a:pPr algn="ctr"/>
            <a:r>
              <a:rPr lang="en-US" altLang="zh-TW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學年度大學部</a:t>
            </a:r>
            <a:endParaRPr lang="zh-TW" altLang="en-US" sz="96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878044" y="15283734"/>
            <a:ext cx="12350277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800" b="1" dirty="0">
                <a:solidFill>
                  <a:srgbClr val="FF99FF"/>
                </a:solidFill>
              </a:rPr>
              <a:t>109</a:t>
            </a:r>
            <a:r>
              <a:rPr lang="zh-TW" altLang="zh-TW" sz="4800" b="1" dirty="0">
                <a:solidFill>
                  <a:srgbClr val="FF99FF"/>
                </a:solidFill>
              </a:rPr>
              <a:t>學年度專題研究說明會報名網址：</a:t>
            </a:r>
            <a:r>
              <a:rPr lang="en-US" altLang="zh-TW" sz="4800" b="1" u="sng" dirty="0">
                <a:hlinkClick r:id="rId2"/>
              </a:rPr>
              <a:t>https://forms.gle/FtQdznTJUziL35kj6</a:t>
            </a:r>
            <a:endParaRPr lang="zh-TW" altLang="zh-TW" sz="4800" dirty="0"/>
          </a:p>
          <a:p>
            <a:pPr>
              <a:lnSpc>
                <a:spcPct val="150000"/>
              </a:lnSpc>
            </a:pPr>
            <a:endParaRPr lang="en-US" altLang="zh-TW" sz="48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endParaRPr lang="en-US" altLang="zh-TW" sz="4800" b="1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800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本活動備有餐點，請務必提早報名！！ </a:t>
            </a:r>
            <a:endParaRPr lang="en-US" altLang="zh-TW" sz="4800" dirty="0" smtClean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800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未報名者當天參加活動，無法提供餐點！！</a:t>
            </a:r>
            <a:endParaRPr lang="en-US" altLang="zh-TW" sz="4800" dirty="0" smtClean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426063" y="12561092"/>
            <a:ext cx="5492384" cy="255414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endParaRPr lang="zh-TW" altLang="en-US" sz="1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2" name="圖片 11" descr="C:\Users\TKU\Downloads\下載 (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733" y="18147501"/>
            <a:ext cx="2357967" cy="2341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0982028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</TotalTime>
  <Words>198</Words>
  <Application>Microsoft Office PowerPoint</Application>
  <PresentationFormat>自訂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標楷體</vt:lpstr>
      <vt:lpstr>Arial</vt:lpstr>
      <vt:lpstr>Century Gothic</vt:lpstr>
      <vt:lpstr>Wingdings 3</vt:lpstr>
      <vt:lpstr>切割線</vt:lpstr>
      <vt:lpstr>PowerPoint 簡報</vt:lpstr>
      <vt:lpstr>一、推廣專題研究 二、科技部大專學生專題研究計畫           說明會公告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tkustaff</dc:creator>
  <cp:lastModifiedBy>TKU</cp:lastModifiedBy>
  <cp:revision>24</cp:revision>
  <dcterms:created xsi:type="dcterms:W3CDTF">2019-12-18T00:10:57Z</dcterms:created>
  <dcterms:modified xsi:type="dcterms:W3CDTF">2020-11-12T05:20:48Z</dcterms:modified>
</cp:coreProperties>
</file>